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44"/>
  </p:notesMasterIdLst>
  <p:handoutMasterIdLst>
    <p:handoutMasterId r:id="rId45"/>
  </p:handoutMasterIdLst>
  <p:sldIdLst>
    <p:sldId id="274" r:id="rId2"/>
    <p:sldId id="623" r:id="rId3"/>
    <p:sldId id="624" r:id="rId4"/>
    <p:sldId id="550" r:id="rId5"/>
    <p:sldId id="621" r:id="rId6"/>
    <p:sldId id="625" r:id="rId7"/>
    <p:sldId id="626" r:id="rId8"/>
    <p:sldId id="318" r:id="rId9"/>
    <p:sldId id="627" r:id="rId10"/>
    <p:sldId id="628" r:id="rId11"/>
    <p:sldId id="319" r:id="rId12"/>
    <p:sldId id="598" r:id="rId13"/>
    <p:sldId id="619" r:id="rId14"/>
    <p:sldId id="620" r:id="rId15"/>
    <p:sldId id="604" r:id="rId16"/>
    <p:sldId id="562" r:id="rId17"/>
    <p:sldId id="563" r:id="rId18"/>
    <p:sldId id="622" r:id="rId19"/>
    <p:sldId id="605" r:id="rId20"/>
    <p:sldId id="565" r:id="rId21"/>
    <p:sldId id="566" r:id="rId22"/>
    <p:sldId id="606" r:id="rId23"/>
    <p:sldId id="568" r:id="rId24"/>
    <p:sldId id="569" r:id="rId25"/>
    <p:sldId id="607" r:id="rId26"/>
    <p:sldId id="571" r:id="rId27"/>
    <p:sldId id="573" r:id="rId28"/>
    <p:sldId id="608" r:id="rId29"/>
    <p:sldId id="575" r:id="rId30"/>
    <p:sldId id="577" r:id="rId31"/>
    <p:sldId id="576" r:id="rId32"/>
    <p:sldId id="609" r:id="rId33"/>
    <p:sldId id="618" r:id="rId34"/>
    <p:sldId id="610" r:id="rId35"/>
    <p:sldId id="581" r:id="rId36"/>
    <p:sldId id="614" r:id="rId37"/>
    <p:sldId id="561" r:id="rId38"/>
    <p:sldId id="579" r:id="rId39"/>
    <p:sldId id="615" r:id="rId40"/>
    <p:sldId id="617" r:id="rId41"/>
    <p:sldId id="616" r:id="rId42"/>
    <p:sldId id="597" r:id="rId43"/>
  </p:sldIdLst>
  <p:sldSz cx="11520488" cy="6480175"/>
  <p:notesSz cx="6858000" cy="9144000"/>
  <p:defaultTextStyle>
    <a:defPPr>
      <a:defRPr lang="en-US"/>
    </a:defPPr>
    <a:lvl1pPr marL="0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1870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3740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5611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7480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59348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1219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3089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4959" algn="l" defTabSz="863740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DFA"/>
    <a:srgbClr val="D9D6F8"/>
    <a:srgbClr val="E6E4FA"/>
    <a:srgbClr val="D9D5F8"/>
    <a:srgbClr val="FFFFFF"/>
    <a:srgbClr val="6F74AF"/>
    <a:srgbClr val="454C98"/>
    <a:srgbClr val="6E81A7"/>
    <a:srgbClr val="5E5E5E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29" autoAdjust="0"/>
    <p:restoredTop sz="94393"/>
  </p:normalViewPr>
  <p:slideViewPr>
    <p:cSldViewPr snapToGrid="0">
      <p:cViewPr>
        <p:scale>
          <a:sx n="100" d="100"/>
          <a:sy n="100" d="100"/>
        </p:scale>
        <p:origin x="1218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7D3319-E025-548F-FE6C-4992B3AB15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BC111-2167-B5C7-83EC-0CD3C2CD1C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87F6C-50E4-1448-8962-605627D12A02}" type="datetimeFigureOut">
              <a:rPr lang="en-DE" smtClean="0"/>
              <a:t>08/25/2022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5A072-2B70-1345-F746-6E9AB37979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A2A7A-0DB1-327A-A0CB-3CDE3DF8A5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8F99-2A6C-1744-9167-1D54F0A9E34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0733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445B9-86CE-4B4D-A0D9-02742C4EB93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30BAF-8A03-4C93-B41C-ABC5B556A5A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8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01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87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7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3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0BAF-8A03-4C93-B41C-ABC5B556A5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6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6958" y="1713677"/>
            <a:ext cx="11574656" cy="47983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321C5F5-46FC-6540-B2A7-DE4927D265DE}"/>
              </a:ext>
            </a:extLst>
          </p:cNvPr>
          <p:cNvSpPr/>
          <p:nvPr userDrawn="1"/>
        </p:nvSpPr>
        <p:spPr>
          <a:xfrm>
            <a:off x="9660" y="1713677"/>
            <a:ext cx="5920641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3294000"/>
            <a:ext cx="7719807" cy="405560"/>
          </a:xfrm>
        </p:spPr>
        <p:txBody>
          <a:bodyPr anchor="t"/>
          <a:lstStyle>
            <a:lvl1pPr algn="l">
              <a:lnSpc>
                <a:spcPct val="110000"/>
              </a:lnSpc>
              <a:defRPr sz="2600" b="0" cap="none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4403834"/>
            <a:ext cx="5286407" cy="923816"/>
          </a:xfrm>
        </p:spPr>
        <p:txBody>
          <a:bodyPr>
            <a:normAutofit/>
          </a:bodyPr>
          <a:lstStyle>
            <a:lvl1pPr marL="0" indent="0" algn="l">
              <a:spcAft>
                <a:spcPts val="800"/>
              </a:spcAft>
              <a:buNone/>
              <a:defRPr sz="1800">
                <a:solidFill>
                  <a:schemeClr val="bg1"/>
                </a:solidFill>
              </a:defRPr>
            </a:lvl1pPr>
            <a:lvl2pPr marL="431992" indent="0" algn="ctr">
              <a:buNone/>
              <a:defRPr sz="1890"/>
            </a:lvl2pPr>
            <a:lvl3pPr marL="863985" indent="0" algn="ctr">
              <a:buNone/>
              <a:defRPr sz="1701"/>
            </a:lvl3pPr>
            <a:lvl4pPr marL="1295977" indent="0" algn="ctr">
              <a:buNone/>
              <a:defRPr sz="1512"/>
            </a:lvl4pPr>
            <a:lvl5pPr marL="1727969" indent="0" algn="ctr">
              <a:buNone/>
              <a:defRPr sz="1512"/>
            </a:lvl5pPr>
            <a:lvl6pPr marL="2159961" indent="0" algn="ctr">
              <a:buNone/>
              <a:defRPr sz="1512"/>
            </a:lvl6pPr>
            <a:lvl7pPr marL="2591954" indent="0" algn="ctr">
              <a:buNone/>
              <a:defRPr sz="1512"/>
            </a:lvl7pPr>
            <a:lvl8pPr marL="3023946" indent="0" algn="ctr">
              <a:buNone/>
              <a:defRPr sz="1512"/>
            </a:lvl8pPr>
            <a:lvl9pPr marL="3455939" indent="0" algn="ctr">
              <a:buNone/>
              <a:defRPr sz="1512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9526588" y="5538788"/>
            <a:ext cx="1666875" cy="557212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Partner Logo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B68CB-6E5E-3E86-E37A-99B48F640E14}"/>
              </a:ext>
            </a:extLst>
          </p:cNvPr>
          <p:cNvSpPr txBox="1"/>
          <p:nvPr userDrawn="1"/>
        </p:nvSpPr>
        <p:spPr>
          <a:xfrm rot="16200000">
            <a:off x="11037991" y="3231613"/>
            <a:ext cx="7633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© Volkswagen</a:t>
            </a:r>
            <a:endParaRPr lang="en-DE" sz="700" dirty="0">
              <a:solidFill>
                <a:schemeClr val="accent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AB3706-1E71-C521-8023-D031D40FDBAF}"/>
              </a:ext>
            </a:extLst>
          </p:cNvPr>
          <p:cNvGrpSpPr/>
          <p:nvPr userDrawn="1"/>
        </p:nvGrpSpPr>
        <p:grpSpPr>
          <a:xfrm>
            <a:off x="1382865" y="1448235"/>
            <a:ext cx="10140798" cy="620884"/>
            <a:chOff x="1382865" y="1448235"/>
            <a:chExt cx="10140798" cy="62088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01ED600-E798-914F-8956-F57D3D6819BA}"/>
                </a:ext>
              </a:extLst>
            </p:cNvPr>
            <p:cNvSpPr/>
            <p:nvPr userDrawn="1"/>
          </p:nvSpPr>
          <p:spPr>
            <a:xfrm>
              <a:off x="4899246" y="1448235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EEFFE5-596F-3F41-A960-CFB4CAD8361A}"/>
                </a:ext>
              </a:extLst>
            </p:cNvPr>
            <p:cNvSpPr/>
            <p:nvPr userDrawn="1"/>
          </p:nvSpPr>
          <p:spPr>
            <a:xfrm>
              <a:off x="2527042" y="1959214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C7099A-8B61-7743-A960-5C3B276506C1}"/>
                </a:ext>
              </a:extLst>
            </p:cNvPr>
            <p:cNvSpPr/>
            <p:nvPr userDrawn="1"/>
          </p:nvSpPr>
          <p:spPr>
            <a:xfrm>
              <a:off x="5574407" y="1567650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9F5014C-FE5B-A844-8C3F-4860A59A9CB7}"/>
                </a:ext>
              </a:extLst>
            </p:cNvPr>
            <p:cNvSpPr/>
            <p:nvPr userDrawn="1"/>
          </p:nvSpPr>
          <p:spPr>
            <a:xfrm>
              <a:off x="7703329" y="1979119"/>
              <a:ext cx="432000" cy="9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4E5AACB-5565-5F8D-04A9-9341CCDB1A65}"/>
                </a:ext>
              </a:extLst>
            </p:cNvPr>
            <p:cNvSpPr/>
            <p:nvPr userDrawn="1"/>
          </p:nvSpPr>
          <p:spPr>
            <a:xfrm>
              <a:off x="3186488" y="1713677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E5DAF73-1478-7131-A481-7121829B3A80}"/>
                </a:ext>
              </a:extLst>
            </p:cNvPr>
            <p:cNvSpPr/>
            <p:nvPr userDrawn="1"/>
          </p:nvSpPr>
          <p:spPr>
            <a:xfrm>
              <a:off x="7055572" y="1713677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C9E42AA-98E4-2FB6-4A8B-4A4270C18D67}"/>
                </a:ext>
              </a:extLst>
            </p:cNvPr>
            <p:cNvSpPr/>
            <p:nvPr userDrawn="1"/>
          </p:nvSpPr>
          <p:spPr>
            <a:xfrm>
              <a:off x="4476286" y="1713677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E834C92-A339-EF4D-F314-5917EBF0FD2B}"/>
                </a:ext>
              </a:extLst>
            </p:cNvPr>
            <p:cNvSpPr/>
            <p:nvPr userDrawn="1"/>
          </p:nvSpPr>
          <p:spPr>
            <a:xfrm>
              <a:off x="5760665" y="1713677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14E1DB-B0D0-66C1-0BA6-AC2D4806B632}"/>
                </a:ext>
              </a:extLst>
            </p:cNvPr>
            <p:cNvSpPr/>
            <p:nvPr userDrawn="1"/>
          </p:nvSpPr>
          <p:spPr>
            <a:xfrm>
              <a:off x="1663042" y="1805479"/>
              <a:ext cx="43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753EE13-C3F3-98C1-8BC3-8F55195893FA}"/>
                </a:ext>
              </a:extLst>
            </p:cNvPr>
            <p:cNvSpPr/>
            <p:nvPr userDrawn="1"/>
          </p:nvSpPr>
          <p:spPr>
            <a:xfrm>
              <a:off x="1382865" y="1536778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pic>
        <p:nvPicPr>
          <p:cNvPr id="20" name="Graphic 11">
            <a:extLst>
              <a:ext uri="{FF2B5EF4-FFF2-40B4-BE49-F238E27FC236}">
                <a16:creationId xmlns:a16="http://schemas.microsoft.com/office/drawing/2014/main" id="{977CA0B7-C0DD-A782-5E27-845B66635A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66085" y="439200"/>
            <a:ext cx="252631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52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6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20000" y="1440000"/>
            <a:ext cx="4680000" cy="3888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20000" y="1440000"/>
            <a:ext cx="4680000" cy="3888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7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2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2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5C559-7C3A-7338-380C-4B797D8D8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7"/>
          <a:stretch/>
        </p:blipFill>
        <p:spPr>
          <a:xfrm>
            <a:off x="7339934" y="-1"/>
            <a:ext cx="4180554" cy="6480176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20000" y="435601"/>
            <a:ext cx="5609779" cy="2492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719999" y="1440000"/>
            <a:ext cx="5609779" cy="3888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78906-7AC4-6F73-2306-8E9EDD213158}"/>
              </a:ext>
            </a:extLst>
          </p:cNvPr>
          <p:cNvGrpSpPr/>
          <p:nvPr userDrawn="1"/>
        </p:nvGrpSpPr>
        <p:grpSpPr>
          <a:xfrm>
            <a:off x="2523867" y="6102749"/>
            <a:ext cx="8996621" cy="406201"/>
            <a:chOff x="2527042" y="1513080"/>
            <a:chExt cx="8996621" cy="4062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986605-E1E9-F526-5D2A-9EB3F911EAAB}"/>
                </a:ext>
              </a:extLst>
            </p:cNvPr>
            <p:cNvSpPr/>
            <p:nvPr userDrawn="1"/>
          </p:nvSpPr>
          <p:spPr>
            <a:xfrm>
              <a:off x="4899246" y="1588670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49F0AA-42AA-A432-2D2D-0F5D5FA1F2A5}"/>
                </a:ext>
              </a:extLst>
            </p:cNvPr>
            <p:cNvSpPr/>
            <p:nvPr userDrawn="1"/>
          </p:nvSpPr>
          <p:spPr>
            <a:xfrm>
              <a:off x="2527042" y="1829281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F806E6-49F6-E45C-B286-6F65F8C7EB2C}"/>
                </a:ext>
              </a:extLst>
            </p:cNvPr>
            <p:cNvSpPr/>
            <p:nvPr userDrawn="1"/>
          </p:nvSpPr>
          <p:spPr>
            <a:xfrm>
              <a:off x="5976464" y="1513080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C14A89F-F36F-E4F9-0662-582855A305E2}"/>
                </a:ext>
              </a:extLst>
            </p:cNvPr>
            <p:cNvSpPr/>
            <p:nvPr userDrawn="1"/>
          </p:nvSpPr>
          <p:spPr>
            <a:xfrm>
              <a:off x="7703329" y="1645720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A403705-C9DA-4E23-E7A5-A90EA8883EE4}"/>
                </a:ext>
              </a:extLst>
            </p:cNvPr>
            <p:cNvSpPr/>
            <p:nvPr userDrawn="1"/>
          </p:nvSpPr>
          <p:spPr>
            <a:xfrm>
              <a:off x="3186488" y="1715479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1EFBCC3-A54E-870F-7A5D-4AFBF8B52803}"/>
                </a:ext>
              </a:extLst>
            </p:cNvPr>
            <p:cNvSpPr/>
            <p:nvPr userDrawn="1"/>
          </p:nvSpPr>
          <p:spPr>
            <a:xfrm>
              <a:off x="7055572" y="1713677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1030047-EA22-E6E5-4CA1-6AC115C45CB7}"/>
                </a:ext>
              </a:extLst>
            </p:cNvPr>
            <p:cNvSpPr/>
            <p:nvPr userDrawn="1"/>
          </p:nvSpPr>
          <p:spPr>
            <a:xfrm>
              <a:off x="4476286" y="1713677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13CE879-0EE5-6258-201C-A584042E311B}"/>
                </a:ext>
              </a:extLst>
            </p:cNvPr>
            <p:cNvSpPr/>
            <p:nvPr userDrawn="1"/>
          </p:nvSpPr>
          <p:spPr>
            <a:xfrm>
              <a:off x="5760800" y="1713677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6DA0814-78ED-1B68-695C-8B550DEFF591}"/>
              </a:ext>
            </a:extLst>
          </p:cNvPr>
          <p:cNvSpPr txBox="1"/>
          <p:nvPr userDrawn="1"/>
        </p:nvSpPr>
        <p:spPr>
          <a:xfrm rot="16200000">
            <a:off x="11143790" y="3231613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© Adobe</a:t>
            </a:r>
            <a:endParaRPr lang="en-DE" sz="7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10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Log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3AA08208-981E-AC8E-C042-F7C37F6B9C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7288" y="-1"/>
            <a:ext cx="4183200" cy="630334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20000" y="435601"/>
            <a:ext cx="5609779" cy="2492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719999" y="1440000"/>
            <a:ext cx="5609779" cy="3888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6E5E29-1E5C-8705-B48D-666D2112C6E9}"/>
              </a:ext>
            </a:extLst>
          </p:cNvPr>
          <p:cNvGrpSpPr/>
          <p:nvPr userDrawn="1"/>
        </p:nvGrpSpPr>
        <p:grpSpPr>
          <a:xfrm>
            <a:off x="2523867" y="6102749"/>
            <a:ext cx="8996621" cy="406201"/>
            <a:chOff x="2527042" y="1513080"/>
            <a:chExt cx="8996621" cy="4062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387F43-D0DB-E59A-DC71-660FF93F933E}"/>
                </a:ext>
              </a:extLst>
            </p:cNvPr>
            <p:cNvSpPr/>
            <p:nvPr userDrawn="1"/>
          </p:nvSpPr>
          <p:spPr>
            <a:xfrm>
              <a:off x="4899246" y="1588670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D12B91-13F0-34C7-CAC9-3054CDBD2774}"/>
                </a:ext>
              </a:extLst>
            </p:cNvPr>
            <p:cNvSpPr/>
            <p:nvPr userDrawn="1"/>
          </p:nvSpPr>
          <p:spPr>
            <a:xfrm>
              <a:off x="2527042" y="1829281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F5158B-282F-8ED2-F29E-3BF59E7ABC95}"/>
                </a:ext>
              </a:extLst>
            </p:cNvPr>
            <p:cNvSpPr/>
            <p:nvPr userDrawn="1"/>
          </p:nvSpPr>
          <p:spPr>
            <a:xfrm>
              <a:off x="5976464" y="1513080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4F82C5-79FD-8861-813C-0E40FF21A681}"/>
                </a:ext>
              </a:extLst>
            </p:cNvPr>
            <p:cNvSpPr/>
            <p:nvPr userDrawn="1"/>
          </p:nvSpPr>
          <p:spPr>
            <a:xfrm>
              <a:off x="7703329" y="1645720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D81D8DD-4B22-D544-D137-5D7C3148C8D5}"/>
                </a:ext>
              </a:extLst>
            </p:cNvPr>
            <p:cNvSpPr/>
            <p:nvPr userDrawn="1"/>
          </p:nvSpPr>
          <p:spPr>
            <a:xfrm>
              <a:off x="3186488" y="1715479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F40A9B6-E2D0-A427-319C-E15AA47082A3}"/>
                </a:ext>
              </a:extLst>
            </p:cNvPr>
            <p:cNvSpPr/>
            <p:nvPr userDrawn="1"/>
          </p:nvSpPr>
          <p:spPr>
            <a:xfrm>
              <a:off x="7055572" y="1713677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8097ABF-E5F0-6246-2AC4-302B677FCC2B}"/>
                </a:ext>
              </a:extLst>
            </p:cNvPr>
            <p:cNvSpPr/>
            <p:nvPr userDrawn="1"/>
          </p:nvSpPr>
          <p:spPr>
            <a:xfrm>
              <a:off x="4476286" y="1713677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2E35053-F534-C206-EA8D-6E3A639C082D}"/>
                </a:ext>
              </a:extLst>
            </p:cNvPr>
            <p:cNvSpPr/>
            <p:nvPr userDrawn="1"/>
          </p:nvSpPr>
          <p:spPr>
            <a:xfrm>
              <a:off x="5760800" y="1713677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774154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337288" y="-1"/>
            <a:ext cx="4183200" cy="6300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20000" y="435601"/>
            <a:ext cx="5609779" cy="2492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719999" y="1440000"/>
            <a:ext cx="5609779" cy="3888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90A076-E3AF-4BE5-7DD3-DB242AB86AD6}"/>
              </a:ext>
            </a:extLst>
          </p:cNvPr>
          <p:cNvGrpSpPr/>
          <p:nvPr userDrawn="1"/>
        </p:nvGrpSpPr>
        <p:grpSpPr>
          <a:xfrm>
            <a:off x="2523867" y="6102749"/>
            <a:ext cx="8996621" cy="406201"/>
            <a:chOff x="2527042" y="1513080"/>
            <a:chExt cx="8996621" cy="4062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FBA872-86B6-6A58-68E8-1CACEA014BAC}"/>
                </a:ext>
              </a:extLst>
            </p:cNvPr>
            <p:cNvSpPr/>
            <p:nvPr userDrawn="1"/>
          </p:nvSpPr>
          <p:spPr>
            <a:xfrm>
              <a:off x="4899246" y="1588670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23E07C-F7E7-6AD2-E563-BF31FE3D4523}"/>
                </a:ext>
              </a:extLst>
            </p:cNvPr>
            <p:cNvSpPr/>
            <p:nvPr userDrawn="1"/>
          </p:nvSpPr>
          <p:spPr>
            <a:xfrm>
              <a:off x="2527042" y="1829281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0BC8E8E-3219-C888-762E-583B37B7A894}"/>
                </a:ext>
              </a:extLst>
            </p:cNvPr>
            <p:cNvSpPr/>
            <p:nvPr userDrawn="1"/>
          </p:nvSpPr>
          <p:spPr>
            <a:xfrm>
              <a:off x="5976464" y="1513080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2BE4C63-70BF-6FD9-D501-881AE820DA17}"/>
                </a:ext>
              </a:extLst>
            </p:cNvPr>
            <p:cNvSpPr/>
            <p:nvPr userDrawn="1"/>
          </p:nvSpPr>
          <p:spPr>
            <a:xfrm>
              <a:off x="7703329" y="1645720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A91AC46-C251-E668-D783-ADC6C1133ABA}"/>
                </a:ext>
              </a:extLst>
            </p:cNvPr>
            <p:cNvSpPr/>
            <p:nvPr userDrawn="1"/>
          </p:nvSpPr>
          <p:spPr>
            <a:xfrm>
              <a:off x="3186488" y="1715479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FD8BCE-5C08-A6DC-7372-A1DF1769BABA}"/>
                </a:ext>
              </a:extLst>
            </p:cNvPr>
            <p:cNvSpPr/>
            <p:nvPr userDrawn="1"/>
          </p:nvSpPr>
          <p:spPr>
            <a:xfrm>
              <a:off x="7055572" y="1713677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470C5C-037F-E083-23D5-BAD27391095C}"/>
                </a:ext>
              </a:extLst>
            </p:cNvPr>
            <p:cNvSpPr/>
            <p:nvPr userDrawn="1"/>
          </p:nvSpPr>
          <p:spPr>
            <a:xfrm>
              <a:off x="4476286" y="1713677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1A16A4F-2376-FA00-F163-01020FFE6870}"/>
                </a:ext>
              </a:extLst>
            </p:cNvPr>
            <p:cNvSpPr/>
            <p:nvPr userDrawn="1"/>
          </p:nvSpPr>
          <p:spPr>
            <a:xfrm>
              <a:off x="5760800" y="1713677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760844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3B26D5E-F4E0-54FB-B5C7-DBF5FDDED233}"/>
              </a:ext>
            </a:extLst>
          </p:cNvPr>
          <p:cNvSpPr/>
          <p:nvPr userDrawn="1"/>
        </p:nvSpPr>
        <p:spPr>
          <a:xfrm>
            <a:off x="7127875" y="2761448"/>
            <a:ext cx="4392613" cy="374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886FF14-0172-F3FA-A682-85518217C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875" y="-3186"/>
            <a:ext cx="4392613" cy="285487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72CFAB0-B7B6-6EB7-7D19-58A4FD0E044E}"/>
              </a:ext>
            </a:extLst>
          </p:cNvPr>
          <p:cNvSpPr/>
          <p:nvPr userDrawn="1"/>
        </p:nvSpPr>
        <p:spPr>
          <a:xfrm>
            <a:off x="-6350" y="2761448"/>
            <a:ext cx="7134485" cy="374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03A900C-2476-598F-1B2D-DDB79A1F0D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-2973"/>
            <a:ext cx="7134485" cy="2771787"/>
          </a:xfrm>
          <a:prstGeom prst="rect">
            <a:avLst/>
          </a:prstGeom>
        </p:spPr>
      </p:pic>
      <p:sp>
        <p:nvSpPr>
          <p:cNvPr id="49" name="Rechteck 4">
            <a:extLst>
              <a:ext uri="{FF2B5EF4-FFF2-40B4-BE49-F238E27FC236}">
                <a16:creationId xmlns:a16="http://schemas.microsoft.com/office/drawing/2014/main" id="{C2801776-3CA7-A533-DB8A-15417699E704}"/>
              </a:ext>
            </a:extLst>
          </p:cNvPr>
          <p:cNvSpPr/>
          <p:nvPr userDrawn="1"/>
        </p:nvSpPr>
        <p:spPr>
          <a:xfrm>
            <a:off x="720000" y="3240000"/>
            <a:ext cx="436324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THANK YOU FOR</a:t>
            </a:r>
          </a:p>
          <a:p>
            <a:r>
              <a:rPr lang="en-US" sz="2800" dirty="0">
                <a:solidFill>
                  <a:schemeClr val="bg1"/>
                </a:solidFill>
              </a:rPr>
              <a:t>YOUR KIND ATTENTION.</a:t>
            </a:r>
          </a:p>
        </p:txBody>
      </p:sp>
      <p:sp>
        <p:nvSpPr>
          <p:cNvPr id="50" name="Textplatzhalter 18">
            <a:extLst>
              <a:ext uri="{FF2B5EF4-FFF2-40B4-BE49-F238E27FC236}">
                <a16:creationId xmlns:a16="http://schemas.microsoft.com/office/drawing/2014/main" id="{CEAA49EE-BC7B-856E-AE97-73B87EC6DF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4570416"/>
            <a:ext cx="2700000" cy="9731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>
                <a:solidFill>
                  <a:schemeClr val="bg1"/>
                </a:solidFill>
              </a:defRPr>
            </a:lvl2pPr>
            <a:lvl3pPr marL="360000" indent="0">
              <a:buNone/>
              <a:defRPr>
                <a:solidFill>
                  <a:schemeClr val="bg1"/>
                </a:solidFill>
              </a:defRPr>
            </a:lvl3pPr>
            <a:lvl4pPr marL="540000" indent="0">
              <a:buNone/>
              <a:defRPr>
                <a:solidFill>
                  <a:schemeClr val="bg1"/>
                </a:solidFill>
              </a:defRPr>
            </a:lvl4pPr>
            <a:lvl5pPr marL="72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  <a:endParaRPr lang="en-US" dirty="0"/>
          </a:p>
        </p:txBody>
      </p:sp>
      <p:sp>
        <p:nvSpPr>
          <p:cNvPr id="51" name="Textplatzhalter 18">
            <a:extLst>
              <a:ext uri="{FF2B5EF4-FFF2-40B4-BE49-F238E27FC236}">
                <a16:creationId xmlns:a16="http://schemas.microsoft.com/office/drawing/2014/main" id="{3384B6FB-1C97-0757-60A4-C16CB71A67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8581" y="4565472"/>
            <a:ext cx="2700000" cy="9731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>
                <a:solidFill>
                  <a:schemeClr val="bg1"/>
                </a:solidFill>
              </a:defRPr>
            </a:lvl2pPr>
            <a:lvl3pPr marL="360000" indent="0">
              <a:buNone/>
              <a:defRPr>
                <a:solidFill>
                  <a:schemeClr val="bg1"/>
                </a:solidFill>
              </a:defRPr>
            </a:lvl3pPr>
            <a:lvl4pPr marL="540000" indent="0">
              <a:buNone/>
              <a:defRPr>
                <a:solidFill>
                  <a:schemeClr val="bg1"/>
                </a:solidFill>
              </a:defRPr>
            </a:lvl4pPr>
            <a:lvl5pPr marL="72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2" name="Textfeld 26">
            <a:extLst>
              <a:ext uri="{FF2B5EF4-FFF2-40B4-BE49-F238E27FC236}">
                <a16:creationId xmlns:a16="http://schemas.microsoft.com/office/drawing/2014/main" id="{68366F51-826E-3241-BB2E-17A1B971A654}"/>
              </a:ext>
            </a:extLst>
          </p:cNvPr>
          <p:cNvSpPr txBox="1"/>
          <p:nvPr userDrawn="1"/>
        </p:nvSpPr>
        <p:spPr>
          <a:xfrm>
            <a:off x="792000" y="5928493"/>
            <a:ext cx="5177794" cy="2000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762000"/>
            <a:r>
              <a:rPr lang="en-US" sz="1300" b="0" i="0" u="none" strike="noStrike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www.</a:t>
            </a:r>
            <a:r>
              <a:rPr lang="en-US" sz="13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Hi-Drive.eu   </a:t>
            </a:r>
            <a:r>
              <a:rPr lang="en-US" sz="1300" b="0" i="0" u="none" strike="noStrike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en-US" sz="13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@_</a:t>
            </a:r>
            <a:r>
              <a:rPr lang="en-US" sz="13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HiDrive</a:t>
            </a:r>
            <a:r>
              <a:rPr lang="en-US" sz="13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_    </a:t>
            </a:r>
            <a:r>
              <a:rPr lang="en-US" sz="1300" b="0" i="0" u="none" strike="noStrike" kern="1200" baseline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en-US" sz="13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</a:t>
            </a:r>
            <a:r>
              <a:rPr lang="en-US" sz="13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-Drive 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53" name="Rechteck 28">
            <a:extLst>
              <a:ext uri="{FF2B5EF4-FFF2-40B4-BE49-F238E27FC236}">
                <a16:creationId xmlns:a16="http://schemas.microsoft.com/office/drawing/2014/main" id="{1C03C2EB-0E6D-6F7A-2034-D63F687F838C}"/>
              </a:ext>
            </a:extLst>
          </p:cNvPr>
          <p:cNvSpPr/>
          <p:nvPr userDrawn="1"/>
        </p:nvSpPr>
        <p:spPr>
          <a:xfrm>
            <a:off x="7696200" y="5661782"/>
            <a:ext cx="2720550" cy="4451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9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This project has received funding from the European Union’s Horizon 2020 research and innovation </a:t>
            </a:r>
            <a:r>
              <a:rPr lang="en-US" sz="9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9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 101006664.</a:t>
            </a:r>
          </a:p>
        </p:txBody>
      </p:sp>
      <p:sp>
        <p:nvSpPr>
          <p:cNvPr id="54" name="Rechteck 23">
            <a:extLst>
              <a:ext uri="{FF2B5EF4-FFF2-40B4-BE49-F238E27FC236}">
                <a16:creationId xmlns:a16="http://schemas.microsoft.com/office/drawing/2014/main" id="{A68BE040-3636-539E-C953-A79945C8296C}"/>
              </a:ext>
            </a:extLst>
          </p:cNvPr>
          <p:cNvSpPr/>
          <p:nvPr userDrawn="1"/>
        </p:nvSpPr>
        <p:spPr>
          <a:xfrm>
            <a:off x="10522744" y="5647392"/>
            <a:ext cx="621506" cy="43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Inhaltsplatzhalter 4">
            <a:extLst>
              <a:ext uri="{FF2B5EF4-FFF2-40B4-BE49-F238E27FC236}">
                <a16:creationId xmlns:a16="http://schemas.microsoft.com/office/drawing/2014/main" id="{E19ADC73-5992-18FE-F6EC-4E5D2B499A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584" y="5676212"/>
            <a:ext cx="561109" cy="37407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306B928-B957-FDDB-5558-57E7986DA86B}"/>
              </a:ext>
            </a:extLst>
          </p:cNvPr>
          <p:cNvSpPr txBox="1"/>
          <p:nvPr userDrawn="1"/>
        </p:nvSpPr>
        <p:spPr>
          <a:xfrm rot="16200000">
            <a:off x="11095692" y="224730"/>
            <a:ext cx="6495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7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© Unsplash</a:t>
            </a:r>
            <a:endParaRPr lang="en-DE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F821481-2245-F6F0-618A-2AD285038480}"/>
              </a:ext>
            </a:extLst>
          </p:cNvPr>
          <p:cNvSpPr txBox="1"/>
          <p:nvPr userDrawn="1"/>
        </p:nvSpPr>
        <p:spPr>
          <a:xfrm rot="16200000">
            <a:off x="6709689" y="224729"/>
            <a:ext cx="6495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700" b="0" i="0" kern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© Unsplash</a:t>
            </a:r>
            <a:endParaRPr lang="en-DE" sz="7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9F273157-6C9D-7ED3-BCD3-A3488E2D6F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13000" y="656323"/>
            <a:ext cx="4207488" cy="499106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64CFB86-CF6B-251F-9C46-1220A020ED69}"/>
              </a:ext>
            </a:extLst>
          </p:cNvPr>
          <p:cNvGrpSpPr/>
          <p:nvPr userDrawn="1"/>
        </p:nvGrpSpPr>
        <p:grpSpPr>
          <a:xfrm>
            <a:off x="1379690" y="2494444"/>
            <a:ext cx="10140798" cy="620884"/>
            <a:chOff x="1379690" y="2497619"/>
            <a:chExt cx="10140798" cy="62088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9A68335-A87D-7C20-54D3-5ADC67F2E654}"/>
                </a:ext>
              </a:extLst>
            </p:cNvPr>
            <p:cNvSpPr/>
            <p:nvPr userDrawn="1"/>
          </p:nvSpPr>
          <p:spPr>
            <a:xfrm>
              <a:off x="4896071" y="2497619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E6AFDF3-F5F4-E2EB-1B7B-54FAD334B5C4}"/>
                </a:ext>
              </a:extLst>
            </p:cNvPr>
            <p:cNvSpPr/>
            <p:nvPr userDrawn="1"/>
          </p:nvSpPr>
          <p:spPr>
            <a:xfrm>
              <a:off x="2523867" y="3008598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A42F6D6-3F26-7106-F2E2-B1E6B674DC98}"/>
                </a:ext>
              </a:extLst>
            </p:cNvPr>
            <p:cNvSpPr/>
            <p:nvPr userDrawn="1"/>
          </p:nvSpPr>
          <p:spPr>
            <a:xfrm>
              <a:off x="5571232" y="2617034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DCE8791-B693-5DD7-E3C5-A0F94B972863}"/>
                </a:ext>
              </a:extLst>
            </p:cNvPr>
            <p:cNvSpPr/>
            <p:nvPr userDrawn="1"/>
          </p:nvSpPr>
          <p:spPr>
            <a:xfrm>
              <a:off x="7700154" y="3028503"/>
              <a:ext cx="432000" cy="9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B4DBDAD8-4DC7-91ED-29D5-88DB40EAC499}"/>
                </a:ext>
              </a:extLst>
            </p:cNvPr>
            <p:cNvSpPr/>
            <p:nvPr userDrawn="1"/>
          </p:nvSpPr>
          <p:spPr>
            <a:xfrm>
              <a:off x="3183313" y="2769761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84AE187-4122-FB37-2FF3-8693ACDC0E0B}"/>
                </a:ext>
              </a:extLst>
            </p:cNvPr>
            <p:cNvSpPr/>
            <p:nvPr userDrawn="1"/>
          </p:nvSpPr>
          <p:spPr>
            <a:xfrm>
              <a:off x="7052397" y="2769761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9B1889B-3432-A985-630E-77EFEADD23FB}"/>
                </a:ext>
              </a:extLst>
            </p:cNvPr>
            <p:cNvSpPr/>
            <p:nvPr userDrawn="1"/>
          </p:nvSpPr>
          <p:spPr>
            <a:xfrm>
              <a:off x="4473111" y="2769761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CDD414D-7846-D0B1-71F8-AE34F02C7AFC}"/>
                </a:ext>
              </a:extLst>
            </p:cNvPr>
            <p:cNvSpPr/>
            <p:nvPr userDrawn="1"/>
          </p:nvSpPr>
          <p:spPr>
            <a:xfrm>
              <a:off x="5757490" y="2769761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013B139-80B6-CC82-50DE-EBD54520A9CD}"/>
                </a:ext>
              </a:extLst>
            </p:cNvPr>
            <p:cNvSpPr/>
            <p:nvPr userDrawn="1"/>
          </p:nvSpPr>
          <p:spPr>
            <a:xfrm>
              <a:off x="1659867" y="2854863"/>
              <a:ext cx="432000" cy="90000"/>
            </a:xfrm>
            <a:prstGeom prst="rect">
              <a:avLst/>
            </a:prstGeom>
            <a:solidFill>
              <a:srgbClr val="6E8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3C3819D-D22A-13A0-E934-C46997870BE1}"/>
                </a:ext>
              </a:extLst>
            </p:cNvPr>
            <p:cNvSpPr/>
            <p:nvPr userDrawn="1"/>
          </p:nvSpPr>
          <p:spPr>
            <a:xfrm>
              <a:off x="1379690" y="2586162"/>
              <a:ext cx="432000" cy="9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pic>
        <p:nvPicPr>
          <p:cNvPr id="70" name="Graphic 69">
            <a:extLst>
              <a:ext uri="{FF2B5EF4-FFF2-40B4-BE49-F238E27FC236}">
                <a16:creationId xmlns:a16="http://schemas.microsoft.com/office/drawing/2014/main" id="{0980F466-D6BA-8819-D6D3-AA7F542753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710645" y="3338095"/>
            <a:ext cx="2481755" cy="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1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1" userDrawn="1">
          <p15:clr>
            <a:srgbClr val="FBAE40"/>
          </p15:clr>
        </p15:guide>
        <p15:guide id="2" pos="449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e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77CA0B7-C0DD-A782-5E27-845B66635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66085" y="439200"/>
            <a:ext cx="2526315" cy="86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36957" y="1713677"/>
            <a:ext cx="11574653" cy="47983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321C5F5-46FC-6540-B2A7-DE4927D265DE}"/>
              </a:ext>
            </a:extLst>
          </p:cNvPr>
          <p:cNvSpPr/>
          <p:nvPr userDrawn="1"/>
        </p:nvSpPr>
        <p:spPr>
          <a:xfrm>
            <a:off x="9660" y="1713677"/>
            <a:ext cx="5920641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3294000"/>
            <a:ext cx="7719807" cy="405560"/>
          </a:xfrm>
        </p:spPr>
        <p:txBody>
          <a:bodyPr anchor="t"/>
          <a:lstStyle>
            <a:lvl1pPr algn="l">
              <a:lnSpc>
                <a:spcPct val="110000"/>
              </a:lnSpc>
              <a:defRPr sz="2600" b="0" cap="none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4403834"/>
            <a:ext cx="5286407" cy="923816"/>
          </a:xfrm>
        </p:spPr>
        <p:txBody>
          <a:bodyPr>
            <a:normAutofit/>
          </a:bodyPr>
          <a:lstStyle>
            <a:lvl1pPr marL="0" indent="0" algn="l">
              <a:spcAft>
                <a:spcPts val="800"/>
              </a:spcAft>
              <a:buNone/>
              <a:defRPr sz="1800">
                <a:solidFill>
                  <a:schemeClr val="bg1"/>
                </a:solidFill>
              </a:defRPr>
            </a:lvl1pPr>
            <a:lvl2pPr marL="431992" indent="0" algn="ctr">
              <a:buNone/>
              <a:defRPr sz="1890"/>
            </a:lvl2pPr>
            <a:lvl3pPr marL="863985" indent="0" algn="ctr">
              <a:buNone/>
              <a:defRPr sz="1701"/>
            </a:lvl3pPr>
            <a:lvl4pPr marL="1295977" indent="0" algn="ctr">
              <a:buNone/>
              <a:defRPr sz="1512"/>
            </a:lvl4pPr>
            <a:lvl5pPr marL="1727969" indent="0" algn="ctr">
              <a:buNone/>
              <a:defRPr sz="1512"/>
            </a:lvl5pPr>
            <a:lvl6pPr marL="2159961" indent="0" algn="ctr">
              <a:buNone/>
              <a:defRPr sz="1512"/>
            </a:lvl6pPr>
            <a:lvl7pPr marL="2591954" indent="0" algn="ctr">
              <a:buNone/>
              <a:defRPr sz="1512"/>
            </a:lvl7pPr>
            <a:lvl8pPr marL="3023946" indent="0" algn="ctr">
              <a:buNone/>
              <a:defRPr sz="1512"/>
            </a:lvl8pPr>
            <a:lvl9pPr marL="3455939" indent="0" algn="ctr">
              <a:buNone/>
              <a:defRPr sz="1512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9526588" y="5538788"/>
            <a:ext cx="1666875" cy="557212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Partner Logo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B68CB-6E5E-3E86-E37A-99B48F640E14}"/>
              </a:ext>
            </a:extLst>
          </p:cNvPr>
          <p:cNvSpPr txBox="1"/>
          <p:nvPr userDrawn="1"/>
        </p:nvSpPr>
        <p:spPr>
          <a:xfrm rot="16200000">
            <a:off x="11094898" y="3231613"/>
            <a:ext cx="6495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© Unsplash</a:t>
            </a:r>
            <a:endParaRPr lang="en-DE" sz="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ED600-E798-914F-8956-F57D3D6819BA}"/>
              </a:ext>
            </a:extLst>
          </p:cNvPr>
          <p:cNvSpPr/>
          <p:nvPr userDrawn="1"/>
        </p:nvSpPr>
        <p:spPr>
          <a:xfrm>
            <a:off x="4899246" y="1448235"/>
            <a:ext cx="432000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EEFFE5-596F-3F41-A960-CFB4CAD8361A}"/>
              </a:ext>
            </a:extLst>
          </p:cNvPr>
          <p:cNvSpPr/>
          <p:nvPr userDrawn="1"/>
        </p:nvSpPr>
        <p:spPr>
          <a:xfrm>
            <a:off x="2527042" y="1959214"/>
            <a:ext cx="432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C7099A-8B61-7743-A960-5C3B276506C1}"/>
              </a:ext>
            </a:extLst>
          </p:cNvPr>
          <p:cNvSpPr/>
          <p:nvPr userDrawn="1"/>
        </p:nvSpPr>
        <p:spPr>
          <a:xfrm>
            <a:off x="5574407" y="1567650"/>
            <a:ext cx="432000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F5014C-FE5B-A844-8C3F-4860A59A9CB7}"/>
              </a:ext>
            </a:extLst>
          </p:cNvPr>
          <p:cNvSpPr/>
          <p:nvPr userDrawn="1"/>
        </p:nvSpPr>
        <p:spPr>
          <a:xfrm>
            <a:off x="7703329" y="1979119"/>
            <a:ext cx="432000" cy="9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44E5AACB-5565-5F8D-04A9-9341CCDB1A65}"/>
              </a:ext>
            </a:extLst>
          </p:cNvPr>
          <p:cNvSpPr/>
          <p:nvPr userDrawn="1"/>
        </p:nvSpPr>
        <p:spPr>
          <a:xfrm>
            <a:off x="3186488" y="1713677"/>
            <a:ext cx="1290976" cy="180000"/>
          </a:xfrm>
          <a:custGeom>
            <a:avLst/>
            <a:gdLst>
              <a:gd name="connsiteX0" fmla="*/ 0 w 1290976"/>
              <a:gd name="connsiteY0" fmla="*/ 0 h 180000"/>
              <a:gd name="connsiteX1" fmla="*/ 1290976 w 1290976"/>
              <a:gd name="connsiteY1" fmla="*/ 0 h 180000"/>
              <a:gd name="connsiteX2" fmla="*/ 1290976 w 1290976"/>
              <a:gd name="connsiteY2" fmla="*/ 180000 h 180000"/>
              <a:gd name="connsiteX3" fmla="*/ 432000 w 1290976"/>
              <a:gd name="connsiteY3" fmla="*/ 180000 h 180000"/>
              <a:gd name="connsiteX4" fmla="*/ 432000 w 1290976"/>
              <a:gd name="connsiteY4" fmla="*/ 90000 h 180000"/>
              <a:gd name="connsiteX5" fmla="*/ 0 w 1290976"/>
              <a:gd name="connsiteY5" fmla="*/ 9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0976" h="180000">
                <a:moveTo>
                  <a:pt x="0" y="0"/>
                </a:moveTo>
                <a:lnTo>
                  <a:pt x="1290976" y="0"/>
                </a:lnTo>
                <a:lnTo>
                  <a:pt x="1290976" y="180000"/>
                </a:lnTo>
                <a:lnTo>
                  <a:pt x="432000" y="180000"/>
                </a:lnTo>
                <a:lnTo>
                  <a:pt x="432000" y="90000"/>
                </a:lnTo>
                <a:lnTo>
                  <a:pt x="0" y="9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FE5DAF73-1478-7131-A481-7121829B3A80}"/>
              </a:ext>
            </a:extLst>
          </p:cNvPr>
          <p:cNvSpPr/>
          <p:nvPr userDrawn="1"/>
        </p:nvSpPr>
        <p:spPr>
          <a:xfrm>
            <a:off x="7055572" y="1713677"/>
            <a:ext cx="4468091" cy="180000"/>
          </a:xfrm>
          <a:custGeom>
            <a:avLst/>
            <a:gdLst>
              <a:gd name="connsiteX0" fmla="*/ 0 w 4468091"/>
              <a:gd name="connsiteY0" fmla="*/ 0 h 180000"/>
              <a:gd name="connsiteX1" fmla="*/ 4468091 w 4468091"/>
              <a:gd name="connsiteY1" fmla="*/ 0 h 180000"/>
              <a:gd name="connsiteX2" fmla="*/ 4468091 w 4468091"/>
              <a:gd name="connsiteY2" fmla="*/ 180000 h 180000"/>
              <a:gd name="connsiteX3" fmla="*/ 1877674 w 4468091"/>
              <a:gd name="connsiteY3" fmla="*/ 180000 h 180000"/>
              <a:gd name="connsiteX4" fmla="*/ 1575877 w 4468091"/>
              <a:gd name="connsiteY4" fmla="*/ 180000 h 180000"/>
              <a:gd name="connsiteX5" fmla="*/ 1445674 w 4468091"/>
              <a:gd name="connsiteY5" fmla="*/ 180000 h 180000"/>
              <a:gd name="connsiteX6" fmla="*/ 1445674 w 4468091"/>
              <a:gd name="connsiteY6" fmla="*/ 90000 h 180000"/>
              <a:gd name="connsiteX7" fmla="*/ 1013272 w 4468091"/>
              <a:gd name="connsiteY7" fmla="*/ 90000 h 180000"/>
              <a:gd name="connsiteX8" fmla="*/ 1013272 w 4468091"/>
              <a:gd name="connsiteY8" fmla="*/ 108124 h 180000"/>
              <a:gd name="connsiteX9" fmla="*/ 1012938 w 4468091"/>
              <a:gd name="connsiteY9" fmla="*/ 108124 h 180000"/>
              <a:gd name="connsiteX10" fmla="*/ 1012938 w 4468091"/>
              <a:gd name="connsiteY10" fmla="*/ 180000 h 180000"/>
              <a:gd name="connsiteX11" fmla="*/ 0 w 4468091"/>
              <a:gd name="connsiteY11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68091" h="180000">
                <a:moveTo>
                  <a:pt x="0" y="0"/>
                </a:moveTo>
                <a:lnTo>
                  <a:pt x="4468091" y="0"/>
                </a:lnTo>
                <a:lnTo>
                  <a:pt x="4468091" y="180000"/>
                </a:lnTo>
                <a:lnTo>
                  <a:pt x="1877674" y="180000"/>
                </a:lnTo>
                <a:lnTo>
                  <a:pt x="1575877" y="180000"/>
                </a:lnTo>
                <a:lnTo>
                  <a:pt x="1445674" y="180000"/>
                </a:lnTo>
                <a:lnTo>
                  <a:pt x="1445674" y="90000"/>
                </a:lnTo>
                <a:lnTo>
                  <a:pt x="1013272" y="90000"/>
                </a:lnTo>
                <a:lnTo>
                  <a:pt x="1013272" y="108124"/>
                </a:lnTo>
                <a:lnTo>
                  <a:pt x="1012938" y="108124"/>
                </a:lnTo>
                <a:lnTo>
                  <a:pt x="1012938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C9E42AA-98E4-2FB6-4A8B-4A4270C18D67}"/>
              </a:ext>
            </a:extLst>
          </p:cNvPr>
          <p:cNvSpPr/>
          <p:nvPr userDrawn="1"/>
        </p:nvSpPr>
        <p:spPr>
          <a:xfrm>
            <a:off x="4476286" y="1713677"/>
            <a:ext cx="1296000" cy="180000"/>
          </a:xfrm>
          <a:custGeom>
            <a:avLst/>
            <a:gdLst>
              <a:gd name="connsiteX0" fmla="*/ 0 w 1296000"/>
              <a:gd name="connsiteY0" fmla="*/ 0 h 180000"/>
              <a:gd name="connsiteX1" fmla="*/ 1296000 w 1296000"/>
              <a:gd name="connsiteY1" fmla="*/ 0 h 180000"/>
              <a:gd name="connsiteX2" fmla="*/ 1296000 w 1296000"/>
              <a:gd name="connsiteY2" fmla="*/ 180000 h 180000"/>
              <a:gd name="connsiteX3" fmla="*/ 1164285 w 1296000"/>
              <a:gd name="connsiteY3" fmla="*/ 180000 h 180000"/>
              <a:gd name="connsiteX4" fmla="*/ 1164285 w 1296000"/>
              <a:gd name="connsiteY4" fmla="*/ 90000 h 180000"/>
              <a:gd name="connsiteX5" fmla="*/ 732285 w 1296000"/>
              <a:gd name="connsiteY5" fmla="*/ 90000 h 180000"/>
              <a:gd name="connsiteX6" fmla="*/ 732285 w 1296000"/>
              <a:gd name="connsiteY6" fmla="*/ 180000 h 180000"/>
              <a:gd name="connsiteX7" fmla="*/ 0 w 1296000"/>
              <a:gd name="connsiteY7" fmla="*/ 180000 h 180000"/>
              <a:gd name="connsiteX8" fmla="*/ 0 w 1296000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000" h="180000">
                <a:moveTo>
                  <a:pt x="0" y="0"/>
                </a:moveTo>
                <a:lnTo>
                  <a:pt x="1296000" y="0"/>
                </a:lnTo>
                <a:lnTo>
                  <a:pt x="1296000" y="180000"/>
                </a:lnTo>
                <a:lnTo>
                  <a:pt x="1164285" y="180000"/>
                </a:lnTo>
                <a:lnTo>
                  <a:pt x="1164285" y="90000"/>
                </a:lnTo>
                <a:lnTo>
                  <a:pt x="732285" y="90000"/>
                </a:lnTo>
                <a:lnTo>
                  <a:pt x="732285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E834C92-A339-EF4D-F314-5917EBF0FD2B}"/>
              </a:ext>
            </a:extLst>
          </p:cNvPr>
          <p:cNvSpPr/>
          <p:nvPr userDrawn="1"/>
        </p:nvSpPr>
        <p:spPr>
          <a:xfrm>
            <a:off x="5760665" y="1713677"/>
            <a:ext cx="1295328" cy="180000"/>
          </a:xfrm>
          <a:custGeom>
            <a:avLst/>
            <a:gdLst>
              <a:gd name="connsiteX0" fmla="*/ 0 w 1295328"/>
              <a:gd name="connsiteY0" fmla="*/ 0 h 180000"/>
              <a:gd name="connsiteX1" fmla="*/ 518350 w 1295328"/>
              <a:gd name="connsiteY1" fmla="*/ 0 h 180000"/>
              <a:gd name="connsiteX2" fmla="*/ 518350 w 1295328"/>
              <a:gd name="connsiteY2" fmla="*/ 90000 h 180000"/>
              <a:gd name="connsiteX3" fmla="*/ 950350 w 1295328"/>
              <a:gd name="connsiteY3" fmla="*/ 90000 h 180000"/>
              <a:gd name="connsiteX4" fmla="*/ 950350 w 1295328"/>
              <a:gd name="connsiteY4" fmla="*/ 0 h 180000"/>
              <a:gd name="connsiteX5" fmla="*/ 1295328 w 1295328"/>
              <a:gd name="connsiteY5" fmla="*/ 0 h 180000"/>
              <a:gd name="connsiteX6" fmla="*/ 1295328 w 1295328"/>
              <a:gd name="connsiteY6" fmla="*/ 180000 h 180000"/>
              <a:gd name="connsiteX7" fmla="*/ 0 w 1295328"/>
              <a:gd name="connsiteY7" fmla="*/ 180000 h 180000"/>
              <a:gd name="connsiteX8" fmla="*/ 0 w 1295328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5328" h="180000">
                <a:moveTo>
                  <a:pt x="0" y="0"/>
                </a:moveTo>
                <a:lnTo>
                  <a:pt x="518350" y="0"/>
                </a:lnTo>
                <a:lnTo>
                  <a:pt x="518350" y="90000"/>
                </a:lnTo>
                <a:lnTo>
                  <a:pt x="950350" y="90000"/>
                </a:lnTo>
                <a:lnTo>
                  <a:pt x="950350" y="0"/>
                </a:lnTo>
                <a:lnTo>
                  <a:pt x="1295328" y="0"/>
                </a:lnTo>
                <a:lnTo>
                  <a:pt x="1295328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14E1DB-B0D0-66C1-0BA6-AC2D4806B632}"/>
              </a:ext>
            </a:extLst>
          </p:cNvPr>
          <p:cNvSpPr/>
          <p:nvPr userDrawn="1"/>
        </p:nvSpPr>
        <p:spPr>
          <a:xfrm>
            <a:off x="1663042" y="1805479"/>
            <a:ext cx="432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53EE13-C3F3-98C1-8BC3-8F55195893FA}"/>
              </a:ext>
            </a:extLst>
          </p:cNvPr>
          <p:cNvSpPr/>
          <p:nvPr userDrawn="1"/>
        </p:nvSpPr>
        <p:spPr>
          <a:xfrm>
            <a:off x="1382865" y="1536778"/>
            <a:ext cx="432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41198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e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77CA0B7-C0DD-A782-5E27-845B66635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66085" y="439200"/>
            <a:ext cx="2526315" cy="86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36957" y="1713677"/>
            <a:ext cx="11574653" cy="479831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321C5F5-46FC-6540-B2A7-DE4927D265DE}"/>
              </a:ext>
            </a:extLst>
          </p:cNvPr>
          <p:cNvSpPr/>
          <p:nvPr userDrawn="1"/>
        </p:nvSpPr>
        <p:spPr>
          <a:xfrm>
            <a:off x="9660" y="1713677"/>
            <a:ext cx="5920641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3294000"/>
            <a:ext cx="7719807" cy="405560"/>
          </a:xfrm>
        </p:spPr>
        <p:txBody>
          <a:bodyPr anchor="t"/>
          <a:lstStyle>
            <a:lvl1pPr algn="l">
              <a:lnSpc>
                <a:spcPct val="110000"/>
              </a:lnSpc>
              <a:defRPr sz="2600" b="0" cap="none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20000" y="4403834"/>
            <a:ext cx="5286407" cy="923816"/>
          </a:xfrm>
        </p:spPr>
        <p:txBody>
          <a:bodyPr>
            <a:normAutofit/>
          </a:bodyPr>
          <a:lstStyle>
            <a:lvl1pPr marL="0" indent="0" algn="l">
              <a:spcAft>
                <a:spcPts val="800"/>
              </a:spcAft>
              <a:buNone/>
              <a:defRPr sz="1800">
                <a:solidFill>
                  <a:schemeClr val="bg1"/>
                </a:solidFill>
              </a:defRPr>
            </a:lvl1pPr>
            <a:lvl2pPr marL="431992" indent="0" algn="ctr">
              <a:buNone/>
              <a:defRPr sz="1890"/>
            </a:lvl2pPr>
            <a:lvl3pPr marL="863985" indent="0" algn="ctr">
              <a:buNone/>
              <a:defRPr sz="1701"/>
            </a:lvl3pPr>
            <a:lvl4pPr marL="1295977" indent="0" algn="ctr">
              <a:buNone/>
              <a:defRPr sz="1512"/>
            </a:lvl4pPr>
            <a:lvl5pPr marL="1727969" indent="0" algn="ctr">
              <a:buNone/>
              <a:defRPr sz="1512"/>
            </a:lvl5pPr>
            <a:lvl6pPr marL="2159961" indent="0" algn="ctr">
              <a:buNone/>
              <a:defRPr sz="1512"/>
            </a:lvl6pPr>
            <a:lvl7pPr marL="2591954" indent="0" algn="ctr">
              <a:buNone/>
              <a:defRPr sz="1512"/>
            </a:lvl7pPr>
            <a:lvl8pPr marL="3023946" indent="0" algn="ctr">
              <a:buNone/>
              <a:defRPr sz="1512"/>
            </a:lvl8pPr>
            <a:lvl9pPr marL="3455939" indent="0" algn="ctr">
              <a:buNone/>
              <a:defRPr sz="1512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9526588" y="5538788"/>
            <a:ext cx="1666875" cy="557212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Partner Logo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B68CB-6E5E-3E86-E37A-99B48F640E14}"/>
              </a:ext>
            </a:extLst>
          </p:cNvPr>
          <p:cNvSpPr txBox="1"/>
          <p:nvPr userDrawn="1"/>
        </p:nvSpPr>
        <p:spPr>
          <a:xfrm rot="16200000">
            <a:off x="11143790" y="3231613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© Adobe</a:t>
            </a:r>
            <a:endParaRPr lang="en-DE" sz="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ED600-E798-914F-8956-F57D3D6819BA}"/>
              </a:ext>
            </a:extLst>
          </p:cNvPr>
          <p:cNvSpPr/>
          <p:nvPr userDrawn="1"/>
        </p:nvSpPr>
        <p:spPr>
          <a:xfrm>
            <a:off x="4899246" y="1448235"/>
            <a:ext cx="432000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EEFFE5-596F-3F41-A960-CFB4CAD8361A}"/>
              </a:ext>
            </a:extLst>
          </p:cNvPr>
          <p:cNvSpPr/>
          <p:nvPr userDrawn="1"/>
        </p:nvSpPr>
        <p:spPr>
          <a:xfrm>
            <a:off x="2527042" y="1959214"/>
            <a:ext cx="432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C7099A-8B61-7743-A960-5C3B276506C1}"/>
              </a:ext>
            </a:extLst>
          </p:cNvPr>
          <p:cNvSpPr/>
          <p:nvPr userDrawn="1"/>
        </p:nvSpPr>
        <p:spPr>
          <a:xfrm>
            <a:off x="5574407" y="1567650"/>
            <a:ext cx="432000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F5014C-FE5B-A844-8C3F-4860A59A9CB7}"/>
              </a:ext>
            </a:extLst>
          </p:cNvPr>
          <p:cNvSpPr/>
          <p:nvPr userDrawn="1"/>
        </p:nvSpPr>
        <p:spPr>
          <a:xfrm>
            <a:off x="7703329" y="1979119"/>
            <a:ext cx="432000" cy="9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44E5AACB-5565-5F8D-04A9-9341CCDB1A65}"/>
              </a:ext>
            </a:extLst>
          </p:cNvPr>
          <p:cNvSpPr/>
          <p:nvPr userDrawn="1"/>
        </p:nvSpPr>
        <p:spPr>
          <a:xfrm>
            <a:off x="3186488" y="1713677"/>
            <a:ext cx="1290976" cy="180000"/>
          </a:xfrm>
          <a:custGeom>
            <a:avLst/>
            <a:gdLst>
              <a:gd name="connsiteX0" fmla="*/ 0 w 1290976"/>
              <a:gd name="connsiteY0" fmla="*/ 0 h 180000"/>
              <a:gd name="connsiteX1" fmla="*/ 1290976 w 1290976"/>
              <a:gd name="connsiteY1" fmla="*/ 0 h 180000"/>
              <a:gd name="connsiteX2" fmla="*/ 1290976 w 1290976"/>
              <a:gd name="connsiteY2" fmla="*/ 180000 h 180000"/>
              <a:gd name="connsiteX3" fmla="*/ 432000 w 1290976"/>
              <a:gd name="connsiteY3" fmla="*/ 180000 h 180000"/>
              <a:gd name="connsiteX4" fmla="*/ 432000 w 1290976"/>
              <a:gd name="connsiteY4" fmla="*/ 90000 h 180000"/>
              <a:gd name="connsiteX5" fmla="*/ 0 w 1290976"/>
              <a:gd name="connsiteY5" fmla="*/ 9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0976" h="180000">
                <a:moveTo>
                  <a:pt x="0" y="0"/>
                </a:moveTo>
                <a:lnTo>
                  <a:pt x="1290976" y="0"/>
                </a:lnTo>
                <a:lnTo>
                  <a:pt x="1290976" y="180000"/>
                </a:lnTo>
                <a:lnTo>
                  <a:pt x="432000" y="180000"/>
                </a:lnTo>
                <a:lnTo>
                  <a:pt x="432000" y="90000"/>
                </a:lnTo>
                <a:lnTo>
                  <a:pt x="0" y="9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FE5DAF73-1478-7131-A481-7121829B3A80}"/>
              </a:ext>
            </a:extLst>
          </p:cNvPr>
          <p:cNvSpPr/>
          <p:nvPr userDrawn="1"/>
        </p:nvSpPr>
        <p:spPr>
          <a:xfrm>
            <a:off x="7055572" y="1713677"/>
            <a:ext cx="4468091" cy="180000"/>
          </a:xfrm>
          <a:custGeom>
            <a:avLst/>
            <a:gdLst>
              <a:gd name="connsiteX0" fmla="*/ 0 w 4468091"/>
              <a:gd name="connsiteY0" fmla="*/ 0 h 180000"/>
              <a:gd name="connsiteX1" fmla="*/ 4468091 w 4468091"/>
              <a:gd name="connsiteY1" fmla="*/ 0 h 180000"/>
              <a:gd name="connsiteX2" fmla="*/ 4468091 w 4468091"/>
              <a:gd name="connsiteY2" fmla="*/ 180000 h 180000"/>
              <a:gd name="connsiteX3" fmla="*/ 1877674 w 4468091"/>
              <a:gd name="connsiteY3" fmla="*/ 180000 h 180000"/>
              <a:gd name="connsiteX4" fmla="*/ 1575877 w 4468091"/>
              <a:gd name="connsiteY4" fmla="*/ 180000 h 180000"/>
              <a:gd name="connsiteX5" fmla="*/ 1445674 w 4468091"/>
              <a:gd name="connsiteY5" fmla="*/ 180000 h 180000"/>
              <a:gd name="connsiteX6" fmla="*/ 1445674 w 4468091"/>
              <a:gd name="connsiteY6" fmla="*/ 90000 h 180000"/>
              <a:gd name="connsiteX7" fmla="*/ 1013272 w 4468091"/>
              <a:gd name="connsiteY7" fmla="*/ 90000 h 180000"/>
              <a:gd name="connsiteX8" fmla="*/ 1013272 w 4468091"/>
              <a:gd name="connsiteY8" fmla="*/ 108124 h 180000"/>
              <a:gd name="connsiteX9" fmla="*/ 1012938 w 4468091"/>
              <a:gd name="connsiteY9" fmla="*/ 108124 h 180000"/>
              <a:gd name="connsiteX10" fmla="*/ 1012938 w 4468091"/>
              <a:gd name="connsiteY10" fmla="*/ 180000 h 180000"/>
              <a:gd name="connsiteX11" fmla="*/ 0 w 4468091"/>
              <a:gd name="connsiteY11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68091" h="180000">
                <a:moveTo>
                  <a:pt x="0" y="0"/>
                </a:moveTo>
                <a:lnTo>
                  <a:pt x="4468091" y="0"/>
                </a:lnTo>
                <a:lnTo>
                  <a:pt x="4468091" y="180000"/>
                </a:lnTo>
                <a:lnTo>
                  <a:pt x="1877674" y="180000"/>
                </a:lnTo>
                <a:lnTo>
                  <a:pt x="1575877" y="180000"/>
                </a:lnTo>
                <a:lnTo>
                  <a:pt x="1445674" y="180000"/>
                </a:lnTo>
                <a:lnTo>
                  <a:pt x="1445674" y="90000"/>
                </a:lnTo>
                <a:lnTo>
                  <a:pt x="1013272" y="90000"/>
                </a:lnTo>
                <a:lnTo>
                  <a:pt x="1013272" y="108124"/>
                </a:lnTo>
                <a:lnTo>
                  <a:pt x="1012938" y="108124"/>
                </a:lnTo>
                <a:lnTo>
                  <a:pt x="1012938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C9E42AA-98E4-2FB6-4A8B-4A4270C18D67}"/>
              </a:ext>
            </a:extLst>
          </p:cNvPr>
          <p:cNvSpPr/>
          <p:nvPr userDrawn="1"/>
        </p:nvSpPr>
        <p:spPr>
          <a:xfrm>
            <a:off x="4476286" y="1713677"/>
            <a:ext cx="1296000" cy="180000"/>
          </a:xfrm>
          <a:custGeom>
            <a:avLst/>
            <a:gdLst>
              <a:gd name="connsiteX0" fmla="*/ 0 w 1296000"/>
              <a:gd name="connsiteY0" fmla="*/ 0 h 180000"/>
              <a:gd name="connsiteX1" fmla="*/ 1296000 w 1296000"/>
              <a:gd name="connsiteY1" fmla="*/ 0 h 180000"/>
              <a:gd name="connsiteX2" fmla="*/ 1296000 w 1296000"/>
              <a:gd name="connsiteY2" fmla="*/ 180000 h 180000"/>
              <a:gd name="connsiteX3" fmla="*/ 1164285 w 1296000"/>
              <a:gd name="connsiteY3" fmla="*/ 180000 h 180000"/>
              <a:gd name="connsiteX4" fmla="*/ 1164285 w 1296000"/>
              <a:gd name="connsiteY4" fmla="*/ 90000 h 180000"/>
              <a:gd name="connsiteX5" fmla="*/ 732285 w 1296000"/>
              <a:gd name="connsiteY5" fmla="*/ 90000 h 180000"/>
              <a:gd name="connsiteX6" fmla="*/ 732285 w 1296000"/>
              <a:gd name="connsiteY6" fmla="*/ 180000 h 180000"/>
              <a:gd name="connsiteX7" fmla="*/ 0 w 1296000"/>
              <a:gd name="connsiteY7" fmla="*/ 180000 h 180000"/>
              <a:gd name="connsiteX8" fmla="*/ 0 w 1296000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000" h="180000">
                <a:moveTo>
                  <a:pt x="0" y="0"/>
                </a:moveTo>
                <a:lnTo>
                  <a:pt x="1296000" y="0"/>
                </a:lnTo>
                <a:lnTo>
                  <a:pt x="1296000" y="180000"/>
                </a:lnTo>
                <a:lnTo>
                  <a:pt x="1164285" y="180000"/>
                </a:lnTo>
                <a:lnTo>
                  <a:pt x="1164285" y="90000"/>
                </a:lnTo>
                <a:lnTo>
                  <a:pt x="732285" y="90000"/>
                </a:lnTo>
                <a:lnTo>
                  <a:pt x="732285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E834C92-A339-EF4D-F314-5917EBF0FD2B}"/>
              </a:ext>
            </a:extLst>
          </p:cNvPr>
          <p:cNvSpPr/>
          <p:nvPr userDrawn="1"/>
        </p:nvSpPr>
        <p:spPr>
          <a:xfrm>
            <a:off x="5760665" y="1713677"/>
            <a:ext cx="1295328" cy="180000"/>
          </a:xfrm>
          <a:custGeom>
            <a:avLst/>
            <a:gdLst>
              <a:gd name="connsiteX0" fmla="*/ 0 w 1295328"/>
              <a:gd name="connsiteY0" fmla="*/ 0 h 180000"/>
              <a:gd name="connsiteX1" fmla="*/ 518350 w 1295328"/>
              <a:gd name="connsiteY1" fmla="*/ 0 h 180000"/>
              <a:gd name="connsiteX2" fmla="*/ 518350 w 1295328"/>
              <a:gd name="connsiteY2" fmla="*/ 90000 h 180000"/>
              <a:gd name="connsiteX3" fmla="*/ 950350 w 1295328"/>
              <a:gd name="connsiteY3" fmla="*/ 90000 h 180000"/>
              <a:gd name="connsiteX4" fmla="*/ 950350 w 1295328"/>
              <a:gd name="connsiteY4" fmla="*/ 0 h 180000"/>
              <a:gd name="connsiteX5" fmla="*/ 1295328 w 1295328"/>
              <a:gd name="connsiteY5" fmla="*/ 0 h 180000"/>
              <a:gd name="connsiteX6" fmla="*/ 1295328 w 1295328"/>
              <a:gd name="connsiteY6" fmla="*/ 180000 h 180000"/>
              <a:gd name="connsiteX7" fmla="*/ 0 w 1295328"/>
              <a:gd name="connsiteY7" fmla="*/ 180000 h 180000"/>
              <a:gd name="connsiteX8" fmla="*/ 0 w 1295328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5328" h="180000">
                <a:moveTo>
                  <a:pt x="0" y="0"/>
                </a:moveTo>
                <a:lnTo>
                  <a:pt x="518350" y="0"/>
                </a:lnTo>
                <a:lnTo>
                  <a:pt x="518350" y="90000"/>
                </a:lnTo>
                <a:lnTo>
                  <a:pt x="950350" y="90000"/>
                </a:lnTo>
                <a:lnTo>
                  <a:pt x="950350" y="0"/>
                </a:lnTo>
                <a:lnTo>
                  <a:pt x="1295328" y="0"/>
                </a:lnTo>
                <a:lnTo>
                  <a:pt x="1295328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14E1DB-B0D0-66C1-0BA6-AC2D4806B632}"/>
              </a:ext>
            </a:extLst>
          </p:cNvPr>
          <p:cNvSpPr/>
          <p:nvPr userDrawn="1"/>
        </p:nvSpPr>
        <p:spPr>
          <a:xfrm>
            <a:off x="1663042" y="1805479"/>
            <a:ext cx="432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53EE13-C3F3-98C1-8BC3-8F55195893FA}"/>
              </a:ext>
            </a:extLst>
          </p:cNvPr>
          <p:cNvSpPr/>
          <p:nvPr userDrawn="1"/>
        </p:nvSpPr>
        <p:spPr>
          <a:xfrm>
            <a:off x="1382865" y="1536778"/>
            <a:ext cx="432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02449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/ Date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6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7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EF0385-018D-1509-99A8-7CD9160211B8}"/>
              </a:ext>
            </a:extLst>
          </p:cNvPr>
          <p:cNvSpPr/>
          <p:nvPr userDrawn="1"/>
        </p:nvSpPr>
        <p:spPr>
          <a:xfrm>
            <a:off x="0" y="2769406"/>
            <a:ext cx="7134485" cy="3710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11CD9A-72A5-31E5-E159-D2D94B754DE0}"/>
              </a:ext>
            </a:extLst>
          </p:cNvPr>
          <p:cNvSpPr/>
          <p:nvPr userDrawn="1"/>
        </p:nvSpPr>
        <p:spPr>
          <a:xfrm>
            <a:off x="7127875" y="2769406"/>
            <a:ext cx="4392613" cy="3710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C85FD1-1EE5-CA6F-4BC0-9CD6938F2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2"/>
            <a:ext cx="7134485" cy="27717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155171-8E2E-8737-997B-2228667FAFFE}"/>
              </a:ext>
            </a:extLst>
          </p:cNvPr>
          <p:cNvSpPr/>
          <p:nvPr userDrawn="1"/>
        </p:nvSpPr>
        <p:spPr>
          <a:xfrm>
            <a:off x="7127875" y="203"/>
            <a:ext cx="4392613" cy="2769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9949024-D761-3447-4CD2-199AC21B34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13000" y="656323"/>
            <a:ext cx="4207488" cy="49910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8F1C842-315C-84A7-CB7C-BEF804CB3C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571" y="432987"/>
            <a:ext cx="746850" cy="160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74E04C-FA17-A11D-E66E-6D1C44F06B11}"/>
              </a:ext>
            </a:extLst>
          </p:cNvPr>
          <p:cNvSpPr txBox="1"/>
          <p:nvPr userDrawn="1"/>
        </p:nvSpPr>
        <p:spPr>
          <a:xfrm rot="16200000">
            <a:off x="6695616" y="2347193"/>
            <a:ext cx="6495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© Unsplash</a:t>
            </a:r>
            <a:endParaRPr lang="en-DE" sz="7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6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7172A4-6BBB-FC14-2B74-6FF61CE24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134225" cy="2770188"/>
          </a:xfrm>
          <a:ln>
            <a:noFill/>
          </a:ln>
        </p:spPr>
        <p:txBody>
          <a:bodyPr/>
          <a:lstStyle/>
          <a:p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0385-018D-1509-99A8-7CD9160211B8}"/>
              </a:ext>
            </a:extLst>
          </p:cNvPr>
          <p:cNvSpPr/>
          <p:nvPr userDrawn="1"/>
        </p:nvSpPr>
        <p:spPr>
          <a:xfrm>
            <a:off x="0" y="2769406"/>
            <a:ext cx="7134485" cy="3710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11CD9A-72A5-31E5-E159-D2D94B754DE0}"/>
              </a:ext>
            </a:extLst>
          </p:cNvPr>
          <p:cNvSpPr/>
          <p:nvPr userDrawn="1"/>
        </p:nvSpPr>
        <p:spPr>
          <a:xfrm>
            <a:off x="7127875" y="2769406"/>
            <a:ext cx="4392613" cy="3710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155171-8E2E-8737-997B-2228667FAFFE}"/>
              </a:ext>
            </a:extLst>
          </p:cNvPr>
          <p:cNvSpPr/>
          <p:nvPr userDrawn="1"/>
        </p:nvSpPr>
        <p:spPr>
          <a:xfrm>
            <a:off x="7127875" y="203"/>
            <a:ext cx="4392613" cy="2769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‹Nr.›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9949024-D761-3447-4CD2-199AC21B3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3000" y="656323"/>
            <a:ext cx="4207488" cy="4991069"/>
          </a:xfrm>
          <a:prstGeom prst="rect">
            <a:avLst/>
          </a:prstGeom>
        </p:spPr>
      </p:pic>
      <p:pic>
        <p:nvPicPr>
          <p:cNvPr id="11" name="Graphic 13">
            <a:extLst>
              <a:ext uri="{FF2B5EF4-FFF2-40B4-BE49-F238E27FC236}">
                <a16:creationId xmlns:a16="http://schemas.microsoft.com/office/drawing/2014/main" id="{C8F1C842-315C-84A7-CB7C-BEF804CB3C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85571" y="432987"/>
            <a:ext cx="746850" cy="1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6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>
            <a:grpSpLocks noChangeAspect="1"/>
          </p:cNvGrpSpPr>
          <p:nvPr userDrawn="1"/>
        </p:nvGrpSpPr>
        <p:grpSpPr>
          <a:xfrm>
            <a:off x="0" y="0"/>
            <a:ext cx="11520000" cy="6480000"/>
            <a:chOff x="0" y="0"/>
            <a:chExt cx="12192000" cy="6858000"/>
          </a:xfrm>
        </p:grpSpPr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796D61F6-D144-464D-80D2-9A37D997E0EC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806F5FA5-7D5A-3B4C-897B-00CB7D35087E}"/>
                  </a:ext>
                </a:extLst>
              </p:cNvPr>
              <p:cNvSpPr/>
              <p:nvPr/>
            </p:nvSpPr>
            <p:spPr>
              <a:xfrm>
                <a:off x="0" y="0"/>
                <a:ext cx="10687050" cy="685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6F74AF"/>
                  </a:solidFill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442F648B-FA78-1D48-B62E-FEEE88D1A617}"/>
                  </a:ext>
                </a:extLst>
              </p:cNvPr>
              <p:cNvSpPr/>
              <p:nvPr/>
            </p:nvSpPr>
            <p:spPr>
              <a:xfrm>
                <a:off x="10687050" y="0"/>
                <a:ext cx="1504950" cy="685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6F74AF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9FD9A6-4BC0-D24A-A8B2-B26DC7BD94A7}"/>
                </a:ext>
              </a:extLst>
            </p:cNvPr>
            <p:cNvSpPr/>
            <p:nvPr userDrawn="1"/>
          </p:nvSpPr>
          <p:spPr>
            <a:xfrm>
              <a:off x="10687050" y="5842974"/>
              <a:ext cx="538480" cy="14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rgbClr val="6F74A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E56BF4-84B8-2F4D-B0BB-44C48E19DA17}"/>
                </a:ext>
              </a:extLst>
            </p:cNvPr>
            <p:cNvSpPr/>
            <p:nvPr userDrawn="1"/>
          </p:nvSpPr>
          <p:spPr>
            <a:xfrm>
              <a:off x="10049091" y="6170739"/>
              <a:ext cx="53848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rgbClr val="6F74AF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5787" y="2320429"/>
            <a:ext cx="2087792" cy="1218795"/>
          </a:xfrm>
        </p:spPr>
        <p:txBody>
          <a:bodyPr anchor="t" anchorCtr="0"/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1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0000" y="3983537"/>
            <a:ext cx="8262964" cy="1737994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bg1"/>
                </a:solidFill>
              </a:defRPr>
            </a:lvl1pPr>
            <a:lvl2pPr marL="43199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398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5977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796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5996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1954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394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593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</a:t>
            </a:r>
            <a:r>
              <a:rPr lang="de-DE" dirty="0" err="1"/>
              <a:t>textmasters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9855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806F5FA5-7D5A-3B4C-897B-00CB7D35087E}"/>
              </a:ext>
            </a:extLst>
          </p:cNvPr>
          <p:cNvSpPr/>
          <p:nvPr/>
        </p:nvSpPr>
        <p:spPr>
          <a:xfrm>
            <a:off x="0" y="0"/>
            <a:ext cx="11520488" cy="648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6F74A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5787" y="2320429"/>
            <a:ext cx="2087792" cy="1218795"/>
          </a:xfrm>
        </p:spPr>
        <p:txBody>
          <a:bodyPr anchor="t" anchorCtr="0"/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1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0000" y="3983537"/>
            <a:ext cx="8262964" cy="1737994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bg1"/>
                </a:solidFill>
              </a:defRPr>
            </a:lvl1pPr>
            <a:lvl2pPr marL="43199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398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5977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796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5996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1954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394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593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</a:t>
            </a:r>
            <a:r>
              <a:rPr lang="de-DE" dirty="0" err="1"/>
              <a:t>textmasters</a:t>
            </a:r>
            <a:r>
              <a:rPr lang="de-DE" dirty="0"/>
              <a:t> bearbeiten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DE6BABD-F7BC-3B19-EB1E-45F88BE6F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04832" y="439200"/>
            <a:ext cx="252631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0000" y="435600"/>
            <a:ext cx="10081350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0000" y="1440000"/>
            <a:ext cx="10080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83645" y="5926525"/>
            <a:ext cx="5489555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Title / Date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80000" y="5926525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21D17-FF92-42FC-9E57-E0410132B00F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AF35E3A-37A1-46C5-3565-8035CAC0AE0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26554" y="5877209"/>
            <a:ext cx="746850" cy="1600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C6880A0-1E2C-292A-1CED-005B3EC124DE}"/>
              </a:ext>
            </a:extLst>
          </p:cNvPr>
          <p:cNvGrpSpPr/>
          <p:nvPr userDrawn="1"/>
        </p:nvGrpSpPr>
        <p:grpSpPr>
          <a:xfrm>
            <a:off x="2523867" y="6102749"/>
            <a:ext cx="8996621" cy="406201"/>
            <a:chOff x="2527042" y="1513080"/>
            <a:chExt cx="8996621" cy="4062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432B402-BD54-283F-06D0-D27883A452EF}"/>
                </a:ext>
              </a:extLst>
            </p:cNvPr>
            <p:cNvSpPr/>
            <p:nvPr userDrawn="1"/>
          </p:nvSpPr>
          <p:spPr>
            <a:xfrm>
              <a:off x="4899246" y="1588670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8C2380-061A-CEB3-B6AB-F651A40DA485}"/>
                </a:ext>
              </a:extLst>
            </p:cNvPr>
            <p:cNvSpPr/>
            <p:nvPr userDrawn="1"/>
          </p:nvSpPr>
          <p:spPr>
            <a:xfrm>
              <a:off x="2527042" y="1829281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AC7A23-D1A7-1411-5326-4F3666BAA2B5}"/>
                </a:ext>
              </a:extLst>
            </p:cNvPr>
            <p:cNvSpPr/>
            <p:nvPr userDrawn="1"/>
          </p:nvSpPr>
          <p:spPr>
            <a:xfrm>
              <a:off x="5976464" y="1513080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8D947B-F9CE-3885-B7D9-E71BBB0E4DDE}"/>
                </a:ext>
              </a:extLst>
            </p:cNvPr>
            <p:cNvSpPr/>
            <p:nvPr userDrawn="1"/>
          </p:nvSpPr>
          <p:spPr>
            <a:xfrm>
              <a:off x="7703329" y="1645720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424100C-F102-56FD-8355-9EE0ED79388F}"/>
                </a:ext>
              </a:extLst>
            </p:cNvPr>
            <p:cNvSpPr/>
            <p:nvPr userDrawn="1"/>
          </p:nvSpPr>
          <p:spPr>
            <a:xfrm>
              <a:off x="3186488" y="1715479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B07A05-3746-C81F-3506-93C50BCB12C2}"/>
                </a:ext>
              </a:extLst>
            </p:cNvPr>
            <p:cNvSpPr/>
            <p:nvPr userDrawn="1"/>
          </p:nvSpPr>
          <p:spPr>
            <a:xfrm>
              <a:off x="7055572" y="1713677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6D6BC7-E3B5-BD79-23A5-80FC18838DB6}"/>
                </a:ext>
              </a:extLst>
            </p:cNvPr>
            <p:cNvSpPr/>
            <p:nvPr userDrawn="1"/>
          </p:nvSpPr>
          <p:spPr>
            <a:xfrm>
              <a:off x="4476286" y="1713677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0AC1B02-FD83-A036-06FB-248932068A5F}"/>
                </a:ext>
              </a:extLst>
            </p:cNvPr>
            <p:cNvSpPr/>
            <p:nvPr userDrawn="1"/>
          </p:nvSpPr>
          <p:spPr>
            <a:xfrm>
              <a:off x="5760800" y="1713677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36480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66" r:id="rId2"/>
    <p:sldLayoutId id="2147483767" r:id="rId3"/>
    <p:sldLayoutId id="2147483713" r:id="rId4"/>
    <p:sldLayoutId id="2147483721" r:id="rId5"/>
    <p:sldLayoutId id="2147483768" r:id="rId6"/>
    <p:sldLayoutId id="2147483769" r:id="rId7"/>
    <p:sldLayoutId id="2147483714" r:id="rId8"/>
    <p:sldLayoutId id="2147483770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hf hdr="0" dt="0"/>
  <p:txStyles>
    <p:titleStyle>
      <a:lvl1pPr algn="l" defTabSz="863985" rtl="0" eaLnBrk="1" latinLnBrk="0" hangingPunct="1">
        <a:lnSpc>
          <a:spcPct val="90000"/>
        </a:lnSpc>
        <a:spcBef>
          <a:spcPct val="0"/>
        </a:spcBef>
        <a:buNone/>
        <a:defRPr sz="200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39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8639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8639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8639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180000" algn="l" defTabSz="8639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375958" indent="-215996" algn="l" defTabSz="863985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7952" indent="-215996" algn="l" defTabSz="863985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39942" indent="-215996" algn="l" defTabSz="863985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1934" indent="-215996" algn="l" defTabSz="863985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1992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3985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5977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7969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59961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1954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3946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5939" algn="l" defTabSz="86398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56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orient="horz" pos="907" userDrawn="1">
          <p15:clr>
            <a:srgbClr val="F26B43"/>
          </p15:clr>
        </p15:guide>
        <p15:guide id="4" pos="68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9" Type="http://schemas.openxmlformats.org/officeDocument/2006/relationships/image" Target="../media/image86.pn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42" Type="http://schemas.openxmlformats.org/officeDocument/2006/relationships/image" Target="../media/image89.png"/><Relationship Id="rId47" Type="http://schemas.openxmlformats.org/officeDocument/2006/relationships/image" Target="../media/image94.png"/><Relationship Id="rId50" Type="http://schemas.openxmlformats.org/officeDocument/2006/relationships/image" Target="../media/image97.jpeg"/><Relationship Id="rId55" Type="http://schemas.openxmlformats.org/officeDocument/2006/relationships/image" Target="../media/image10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29" Type="http://schemas.openxmlformats.org/officeDocument/2006/relationships/image" Target="../media/image76.jpeg"/><Relationship Id="rId11" Type="http://schemas.openxmlformats.org/officeDocument/2006/relationships/image" Target="../media/image60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84.jpeg"/><Relationship Id="rId40" Type="http://schemas.openxmlformats.org/officeDocument/2006/relationships/image" Target="../media/image87.png"/><Relationship Id="rId45" Type="http://schemas.openxmlformats.org/officeDocument/2006/relationships/image" Target="../media/image92.jpeg"/><Relationship Id="rId53" Type="http://schemas.openxmlformats.org/officeDocument/2006/relationships/image" Target="../media/image100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4" Type="http://schemas.openxmlformats.org/officeDocument/2006/relationships/image" Target="../media/image91.png"/><Relationship Id="rId52" Type="http://schemas.openxmlformats.org/officeDocument/2006/relationships/image" Target="../media/image99.jp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jpeg"/><Relationship Id="rId35" Type="http://schemas.openxmlformats.org/officeDocument/2006/relationships/image" Target="../media/image82.png"/><Relationship Id="rId43" Type="http://schemas.openxmlformats.org/officeDocument/2006/relationships/image" Target="../media/image90.png"/><Relationship Id="rId48" Type="http://schemas.openxmlformats.org/officeDocument/2006/relationships/image" Target="../media/image95.png"/><Relationship Id="rId8" Type="http://schemas.openxmlformats.org/officeDocument/2006/relationships/image" Target="../media/image57.tiff"/><Relationship Id="rId51" Type="http://schemas.openxmlformats.org/officeDocument/2006/relationships/image" Target="../media/image98.jpeg"/><Relationship Id="rId3" Type="http://schemas.openxmlformats.org/officeDocument/2006/relationships/image" Target="../media/image52.png"/><Relationship Id="rId12" Type="http://schemas.openxmlformats.org/officeDocument/2006/relationships/image" Target="../media/image61.jpeg"/><Relationship Id="rId17" Type="http://schemas.openxmlformats.org/officeDocument/2006/relationships/image" Target="../media/image75.sv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5.png"/><Relationship Id="rId46" Type="http://schemas.openxmlformats.org/officeDocument/2006/relationships/image" Target="../media/image93.jpeg"/><Relationship Id="rId20" Type="http://schemas.openxmlformats.org/officeDocument/2006/relationships/image" Target="../media/image67.png"/><Relationship Id="rId41" Type="http://schemas.openxmlformats.org/officeDocument/2006/relationships/image" Target="../media/image88.jpg"/><Relationship Id="rId54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5" Type="http://schemas.openxmlformats.org/officeDocument/2006/relationships/image" Target="../media/image73.svg"/><Relationship Id="rId23" Type="http://schemas.openxmlformats.org/officeDocument/2006/relationships/image" Target="../media/image70.png"/><Relationship Id="rId28" Type="http://schemas.openxmlformats.org/officeDocument/2006/relationships/image" Target="../media/image75.jpeg"/><Relationship Id="rId36" Type="http://schemas.openxmlformats.org/officeDocument/2006/relationships/image" Target="../media/image83.png"/><Relationship Id="rId4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0.png"/><Relationship Id="rId7" Type="http://schemas.openxmlformats.org/officeDocument/2006/relationships/image" Target="../media/image104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svg"/><Relationship Id="rId5" Type="http://schemas.openxmlformats.org/officeDocument/2006/relationships/image" Target="../media/image108.png"/><Relationship Id="rId10" Type="http://schemas.openxmlformats.org/officeDocument/2006/relationships/image" Target="../media/image126.svg"/><Relationship Id="rId4" Type="http://schemas.openxmlformats.org/officeDocument/2006/relationships/image" Target="../media/image124.sv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sv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png"/><Relationship Id="rId3" Type="http://schemas.openxmlformats.org/officeDocument/2006/relationships/tags" Target="../tags/tag3.xml"/><Relationship Id="rId21" Type="http://schemas.openxmlformats.org/officeDocument/2006/relationships/image" Target="../media/image30.png"/><Relationship Id="rId34" Type="http://schemas.openxmlformats.org/officeDocument/2006/relationships/image" Target="../media/image4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jpeg"/><Relationship Id="rId33" Type="http://schemas.openxmlformats.org/officeDocument/2006/relationships/image" Target="../media/image42.png"/><Relationship Id="rId2" Type="http://schemas.openxmlformats.org/officeDocument/2006/relationships/tags" Target="../tags/tag2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29" Type="http://schemas.openxmlformats.org/officeDocument/2006/relationships/image" Target="../media/image38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32" Type="http://schemas.openxmlformats.org/officeDocument/2006/relationships/image" Target="../media/image41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4.jpe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50.svg"/><Relationship Id="rId10" Type="http://schemas.openxmlformats.org/officeDocument/2006/relationships/image" Target="../media/image19.png"/><Relationship Id="rId19" Type="http://schemas.openxmlformats.org/officeDocument/2006/relationships/image" Target="../media/image28.jpeg"/><Relationship Id="rId31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11.png"/><Relationship Id="rId8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53.sv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32AA-BE88-1D68-9E0F-BA6E8F0D5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3294000"/>
            <a:ext cx="7719807" cy="880241"/>
          </a:xfrm>
        </p:spPr>
        <p:txBody>
          <a:bodyPr/>
          <a:lstStyle/>
          <a:p>
            <a:r>
              <a:rPr lang="en-DE" dirty="0"/>
              <a:t>A</a:t>
            </a:r>
            <a:r>
              <a:rPr lang="de-DE" dirty="0"/>
              <a:t>d</a:t>
            </a:r>
            <a:r>
              <a:rPr lang="en-DE" dirty="0"/>
              <a:t>dressing challenges towards the deployment </a:t>
            </a:r>
            <a:br>
              <a:rPr lang="en-DE" dirty="0"/>
            </a:br>
            <a:r>
              <a:rPr lang="en-DE" dirty="0"/>
              <a:t>of higher automation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4F304C-2799-9734-D224-D2F44B945B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68441B-8004-4469-6D27-8B6EE9B10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099825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0E8542-49FB-0A58-59D3-BE27288D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Defragmentation of Operational Design Domain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BEF8B-B17E-85AE-2409-9BC55B28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E64AE-8705-1F0E-7A9D-12DE4886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74965" y="3029436"/>
            <a:ext cx="814873" cy="354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00" y="839846"/>
            <a:ext cx="5865438" cy="49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7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EAFBB86-A025-55E1-F17F-A59669DA6A62}"/>
              </a:ext>
            </a:extLst>
          </p:cNvPr>
          <p:cNvSpPr/>
          <p:nvPr/>
        </p:nvSpPr>
        <p:spPr>
          <a:xfrm>
            <a:off x="1715474" y="5692608"/>
            <a:ext cx="9828763" cy="82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0E8542-49FB-0A58-59D3-BE27288D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BBA5B2-0E67-20F1-B86D-F774AE1E2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593" y="-49736"/>
            <a:ext cx="11637674" cy="6543787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390F5-5219-D9F1-33A3-B75D5267E3A8}"/>
              </a:ext>
            </a:extLst>
          </p:cNvPr>
          <p:cNvGrpSpPr/>
          <p:nvPr/>
        </p:nvGrpSpPr>
        <p:grpSpPr>
          <a:xfrm>
            <a:off x="1283475" y="4897419"/>
            <a:ext cx="10140798" cy="620884"/>
            <a:chOff x="1382865" y="1448235"/>
            <a:chExt cx="10140798" cy="6208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2AE511-A186-08FA-ABD6-91323DFC8B40}"/>
                </a:ext>
              </a:extLst>
            </p:cNvPr>
            <p:cNvSpPr/>
            <p:nvPr userDrawn="1"/>
          </p:nvSpPr>
          <p:spPr>
            <a:xfrm>
              <a:off x="4899246" y="1448235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AA0FA-448F-1855-0CD4-2D5523D68C06}"/>
                </a:ext>
              </a:extLst>
            </p:cNvPr>
            <p:cNvSpPr/>
            <p:nvPr userDrawn="1"/>
          </p:nvSpPr>
          <p:spPr>
            <a:xfrm>
              <a:off x="2527042" y="1959214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129E49-EF98-8248-55E5-5D469100DF84}"/>
                </a:ext>
              </a:extLst>
            </p:cNvPr>
            <p:cNvSpPr/>
            <p:nvPr userDrawn="1"/>
          </p:nvSpPr>
          <p:spPr>
            <a:xfrm>
              <a:off x="5574407" y="1567650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4FBE24-31D9-93EF-D88F-C8FBB27E70DC}"/>
                </a:ext>
              </a:extLst>
            </p:cNvPr>
            <p:cNvSpPr/>
            <p:nvPr userDrawn="1"/>
          </p:nvSpPr>
          <p:spPr>
            <a:xfrm>
              <a:off x="7703329" y="1979119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309262-26E4-BD5D-E8E6-C24B2AC617D1}"/>
                </a:ext>
              </a:extLst>
            </p:cNvPr>
            <p:cNvSpPr/>
            <p:nvPr userDrawn="1"/>
          </p:nvSpPr>
          <p:spPr>
            <a:xfrm>
              <a:off x="3186488" y="1713677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985FC5D-2B5E-7153-0B02-C55EC815218E}"/>
                </a:ext>
              </a:extLst>
            </p:cNvPr>
            <p:cNvSpPr/>
            <p:nvPr userDrawn="1"/>
          </p:nvSpPr>
          <p:spPr>
            <a:xfrm>
              <a:off x="7055572" y="1713677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2EB1552-32D4-36D1-B515-8136E370FB5F}"/>
                </a:ext>
              </a:extLst>
            </p:cNvPr>
            <p:cNvSpPr/>
            <p:nvPr userDrawn="1"/>
          </p:nvSpPr>
          <p:spPr>
            <a:xfrm>
              <a:off x="4476286" y="1713677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7ED5ED-C27C-1954-FAB2-AEED9DFE4B1D}"/>
                </a:ext>
              </a:extLst>
            </p:cNvPr>
            <p:cNvSpPr/>
            <p:nvPr userDrawn="1"/>
          </p:nvSpPr>
          <p:spPr>
            <a:xfrm>
              <a:off x="5760665" y="1713677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D001BA-3F48-D630-52F3-EEFE4FCA28D7}"/>
                </a:ext>
              </a:extLst>
            </p:cNvPr>
            <p:cNvSpPr/>
            <p:nvPr userDrawn="1"/>
          </p:nvSpPr>
          <p:spPr>
            <a:xfrm>
              <a:off x="1663042" y="1805479"/>
              <a:ext cx="43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106B4F-6047-0C81-49F5-EA57C648CB9B}"/>
                </a:ext>
              </a:extLst>
            </p:cNvPr>
            <p:cNvSpPr/>
            <p:nvPr userDrawn="1"/>
          </p:nvSpPr>
          <p:spPr>
            <a:xfrm>
              <a:off x="1382865" y="1536778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2948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962073-2B00-153B-209A-6C18CC1F2639}"/>
              </a:ext>
            </a:extLst>
          </p:cNvPr>
          <p:cNvGrpSpPr/>
          <p:nvPr/>
        </p:nvGrpSpPr>
        <p:grpSpPr>
          <a:xfrm>
            <a:off x="-445040" y="914861"/>
            <a:ext cx="12028189" cy="4428000"/>
            <a:chOff x="-483952" y="1694592"/>
            <a:chExt cx="12028189" cy="442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27335D8-D39C-4FB2-9A3B-ADA8BE1FB0C4}"/>
                </a:ext>
              </a:extLst>
            </p:cNvPr>
            <p:cNvSpPr/>
            <p:nvPr/>
          </p:nvSpPr>
          <p:spPr>
            <a:xfrm>
              <a:off x="1917729" y="1694592"/>
              <a:ext cx="2421468" cy="442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48A5006-7EDF-44F5-8CBC-77794E41D38D}"/>
                </a:ext>
              </a:extLst>
            </p:cNvPr>
            <p:cNvSpPr/>
            <p:nvPr/>
          </p:nvSpPr>
          <p:spPr>
            <a:xfrm>
              <a:off x="4319409" y="1694592"/>
              <a:ext cx="2421468" cy="4428000"/>
            </a:xfrm>
            <a:prstGeom prst="rect">
              <a:avLst/>
            </a:prstGeom>
            <a:solidFill>
              <a:srgbClr val="E0D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097AC72-AD1F-6349-AD89-2217C25957A1}"/>
                </a:ext>
              </a:extLst>
            </p:cNvPr>
            <p:cNvSpPr/>
            <p:nvPr/>
          </p:nvSpPr>
          <p:spPr>
            <a:xfrm>
              <a:off x="6721089" y="1694592"/>
              <a:ext cx="2421468" cy="442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A3ADB0D-02CD-3D5F-C0DB-A35D6EA7B086}"/>
                </a:ext>
              </a:extLst>
            </p:cNvPr>
            <p:cNvSpPr/>
            <p:nvPr/>
          </p:nvSpPr>
          <p:spPr>
            <a:xfrm>
              <a:off x="9122769" y="1694592"/>
              <a:ext cx="2421468" cy="4428000"/>
            </a:xfrm>
            <a:prstGeom prst="rect">
              <a:avLst/>
            </a:prstGeom>
            <a:solidFill>
              <a:srgbClr val="E0D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456D338-E8C9-D9FF-C18B-C3CBC2179B7A}"/>
                </a:ext>
              </a:extLst>
            </p:cNvPr>
            <p:cNvSpPr/>
            <p:nvPr/>
          </p:nvSpPr>
          <p:spPr>
            <a:xfrm>
              <a:off x="-483952" y="1694592"/>
              <a:ext cx="2421468" cy="4428000"/>
            </a:xfrm>
            <a:prstGeom prst="rect">
              <a:avLst/>
            </a:prstGeom>
            <a:solidFill>
              <a:srgbClr val="E0D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FBB86-A025-55E1-F17F-A59669DA6A62}"/>
              </a:ext>
            </a:extLst>
          </p:cNvPr>
          <p:cNvSpPr/>
          <p:nvPr/>
        </p:nvSpPr>
        <p:spPr>
          <a:xfrm>
            <a:off x="1715474" y="5692608"/>
            <a:ext cx="9828763" cy="82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F51BBB9-A3E8-3AEE-E072-CE84C03A1580}"/>
              </a:ext>
            </a:extLst>
          </p:cNvPr>
          <p:cNvSpPr txBox="1"/>
          <p:nvPr/>
        </p:nvSpPr>
        <p:spPr>
          <a:xfrm>
            <a:off x="468177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41D147-7404-59F2-C0EB-94A954BC9E96}"/>
              </a:ext>
            </a:extLst>
          </p:cNvPr>
          <p:cNvSpPr txBox="1"/>
          <p:nvPr/>
        </p:nvSpPr>
        <p:spPr>
          <a:xfrm>
            <a:off x="2869858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CE065D3-AE3D-B2E8-17B9-D16FAA44766A}"/>
              </a:ext>
            </a:extLst>
          </p:cNvPr>
          <p:cNvSpPr txBox="1"/>
          <p:nvPr/>
        </p:nvSpPr>
        <p:spPr>
          <a:xfrm>
            <a:off x="5271538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1F9B39C-D11C-C306-7E3F-EDC7D7C5770E}"/>
              </a:ext>
            </a:extLst>
          </p:cNvPr>
          <p:cNvSpPr txBox="1"/>
          <p:nvPr/>
        </p:nvSpPr>
        <p:spPr>
          <a:xfrm>
            <a:off x="7673218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A86B47-24E3-4A6F-A05F-C5725C947BE9}"/>
              </a:ext>
            </a:extLst>
          </p:cNvPr>
          <p:cNvSpPr txBox="1"/>
          <p:nvPr/>
        </p:nvSpPr>
        <p:spPr>
          <a:xfrm>
            <a:off x="10087268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2025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E2C50B0-1B4B-2252-C603-4BA83B3BDBB3}"/>
              </a:ext>
            </a:extLst>
          </p:cNvPr>
          <p:cNvCxnSpPr>
            <a:cxnSpLocks/>
          </p:cNvCxnSpPr>
          <p:nvPr/>
        </p:nvCxnSpPr>
        <p:spPr>
          <a:xfrm>
            <a:off x="994259" y="1928629"/>
            <a:ext cx="0" cy="339902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A427674-6411-DADE-B2FD-9A61CB112B52}"/>
              </a:ext>
            </a:extLst>
          </p:cNvPr>
          <p:cNvSpPr txBox="1"/>
          <p:nvPr/>
        </p:nvSpPr>
        <p:spPr>
          <a:xfrm>
            <a:off x="633822" y="2176652"/>
            <a:ext cx="956941" cy="284078"/>
          </a:xfrm>
          <a:prstGeom prst="rect">
            <a:avLst/>
          </a:prstGeom>
          <a:solidFill>
            <a:srgbClr val="E0DDFA"/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DE" sz="1300" dirty="0">
                <a:solidFill>
                  <a:schemeClr val="accent1"/>
                </a:solidFill>
              </a:rPr>
              <a:t>Kick-off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D5CD365-838F-0744-F95F-6820DD19753E}"/>
              </a:ext>
            </a:extLst>
          </p:cNvPr>
          <p:cNvCxnSpPr>
            <a:cxnSpLocks/>
          </p:cNvCxnSpPr>
          <p:nvPr/>
        </p:nvCxnSpPr>
        <p:spPr>
          <a:xfrm>
            <a:off x="4172709" y="1928629"/>
            <a:ext cx="0" cy="3348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1E2AE5B-7164-3F96-8106-F826FC6B28BD}"/>
              </a:ext>
            </a:extLst>
          </p:cNvPr>
          <p:cNvSpPr txBox="1"/>
          <p:nvPr/>
        </p:nvSpPr>
        <p:spPr>
          <a:xfrm>
            <a:off x="3907808" y="1515787"/>
            <a:ext cx="529801" cy="30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300" dirty="0">
                <a:solidFill>
                  <a:schemeClr val="accent1">
                    <a:lumMod val="75000"/>
                  </a:schemeClr>
                </a:solidFill>
              </a:rPr>
              <a:t>M18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1564FA-7D7A-5827-2321-FC30DCC920C6}"/>
              </a:ext>
            </a:extLst>
          </p:cNvPr>
          <p:cNvSpPr txBox="1"/>
          <p:nvPr/>
        </p:nvSpPr>
        <p:spPr>
          <a:xfrm>
            <a:off x="3043768" y="2176652"/>
            <a:ext cx="1239551" cy="6786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46800" tIns="46800" rIns="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Implementation</a:t>
            </a:r>
          </a:p>
          <a:p>
            <a:r>
              <a:rPr lang="en-GB" sz="1300" dirty="0">
                <a:solidFill>
                  <a:schemeClr val="accent1"/>
                </a:solidFill>
              </a:rPr>
              <a:t>of enablers into vehicles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58EA0C5-5859-41C6-6933-11E0D67FEF1E}"/>
              </a:ext>
            </a:extLst>
          </p:cNvPr>
          <p:cNvCxnSpPr>
            <a:cxnSpLocks/>
          </p:cNvCxnSpPr>
          <p:nvPr/>
        </p:nvCxnSpPr>
        <p:spPr>
          <a:xfrm>
            <a:off x="5569055" y="1928629"/>
            <a:ext cx="0" cy="3348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877270-7920-1E8D-289D-01C468F1ACB2}"/>
              </a:ext>
            </a:extLst>
          </p:cNvPr>
          <p:cNvSpPr txBox="1"/>
          <p:nvPr/>
        </p:nvSpPr>
        <p:spPr>
          <a:xfrm>
            <a:off x="5304155" y="1515787"/>
            <a:ext cx="529801" cy="30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300" dirty="0">
                <a:solidFill>
                  <a:schemeClr val="accent1">
                    <a:lumMod val="75000"/>
                  </a:schemeClr>
                </a:solidFill>
              </a:rPr>
              <a:t>M24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2CBD8D-ED24-8315-1D4E-67A9720196E4}"/>
              </a:ext>
            </a:extLst>
          </p:cNvPr>
          <p:cNvSpPr txBox="1"/>
          <p:nvPr/>
        </p:nvSpPr>
        <p:spPr>
          <a:xfrm>
            <a:off x="4916705" y="2176652"/>
            <a:ext cx="1314398" cy="487969"/>
          </a:xfrm>
          <a:prstGeom prst="rect">
            <a:avLst/>
          </a:prstGeom>
          <a:solidFill>
            <a:srgbClr val="E0DDFA"/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Vehicles ready </a:t>
            </a:r>
          </a:p>
          <a:p>
            <a:r>
              <a:rPr lang="en-GB" sz="1300" dirty="0">
                <a:solidFill>
                  <a:schemeClr val="accent1"/>
                </a:solidFill>
              </a:rPr>
              <a:t>for operations</a:t>
            </a:r>
            <a:endParaRPr lang="en-DE" sz="1300" dirty="0">
              <a:solidFill>
                <a:schemeClr val="accent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FE5AED-C32D-36BE-7FA1-4CD9FB7DF839}"/>
              </a:ext>
            </a:extLst>
          </p:cNvPr>
          <p:cNvSpPr txBox="1"/>
          <p:nvPr/>
        </p:nvSpPr>
        <p:spPr>
          <a:xfrm>
            <a:off x="4916705" y="3153711"/>
            <a:ext cx="1314398" cy="683847"/>
          </a:xfrm>
          <a:prstGeom prst="rect">
            <a:avLst/>
          </a:prstGeom>
          <a:solidFill>
            <a:srgbClr val="E0DDFA"/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Evaluation methods </a:t>
            </a:r>
          </a:p>
          <a:p>
            <a:r>
              <a:rPr lang="en-GB" sz="1300" dirty="0">
                <a:solidFill>
                  <a:schemeClr val="accent1"/>
                </a:solidFill>
              </a:rPr>
              <a:t>in place</a:t>
            </a:r>
            <a:endParaRPr lang="en-DE" sz="1300" dirty="0">
              <a:solidFill>
                <a:schemeClr val="accent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97D853-3859-588B-6ABC-36D9BC25AB34}"/>
              </a:ext>
            </a:extLst>
          </p:cNvPr>
          <p:cNvSpPr txBox="1"/>
          <p:nvPr/>
        </p:nvSpPr>
        <p:spPr>
          <a:xfrm>
            <a:off x="4916705" y="4326647"/>
            <a:ext cx="1291381" cy="295272"/>
          </a:xfrm>
          <a:prstGeom prst="rect">
            <a:avLst/>
          </a:prstGeom>
          <a:solidFill>
            <a:srgbClr val="E0DDFA"/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Showcase</a:t>
            </a:r>
            <a:endParaRPr lang="en-DE" sz="1300" dirty="0">
              <a:solidFill>
                <a:schemeClr val="accent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07C4B8-2965-3D43-2321-EB4AFAA2DCB1}"/>
              </a:ext>
            </a:extLst>
          </p:cNvPr>
          <p:cNvCxnSpPr>
            <a:cxnSpLocks/>
          </p:cNvCxnSpPr>
          <p:nvPr/>
        </p:nvCxnSpPr>
        <p:spPr>
          <a:xfrm flipH="1">
            <a:off x="7968909" y="1928629"/>
            <a:ext cx="3652" cy="3348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599483A-3BBD-A5EE-A172-C22FDF594003}"/>
              </a:ext>
            </a:extLst>
          </p:cNvPr>
          <p:cNvSpPr txBox="1"/>
          <p:nvPr/>
        </p:nvSpPr>
        <p:spPr>
          <a:xfrm>
            <a:off x="7705835" y="1515787"/>
            <a:ext cx="529801" cy="30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300" dirty="0">
                <a:solidFill>
                  <a:schemeClr val="accent1">
                    <a:lumMod val="75000"/>
                  </a:schemeClr>
                </a:solidFill>
              </a:rPr>
              <a:t>M36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CD40A0-B6E4-1C00-F0EC-8876925F0401}"/>
              </a:ext>
            </a:extLst>
          </p:cNvPr>
          <p:cNvSpPr txBox="1"/>
          <p:nvPr/>
        </p:nvSpPr>
        <p:spPr>
          <a:xfrm>
            <a:off x="7331704" y="2176652"/>
            <a:ext cx="1314398" cy="879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Operations and related user studies completed</a:t>
            </a:r>
            <a:endParaRPr lang="en-DE" sz="1300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34BC3D-3825-C038-354E-B17C86C97901}"/>
              </a:ext>
            </a:extLst>
          </p:cNvPr>
          <p:cNvSpPr txBox="1"/>
          <p:nvPr/>
        </p:nvSpPr>
        <p:spPr>
          <a:xfrm>
            <a:off x="7331704" y="4326647"/>
            <a:ext cx="1151419" cy="295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Showcase</a:t>
            </a:r>
            <a:endParaRPr lang="en-DE" sz="1300" dirty="0">
              <a:solidFill>
                <a:schemeClr val="accent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CDBF06-09CA-8247-2B50-FE2943246511}"/>
              </a:ext>
            </a:extLst>
          </p:cNvPr>
          <p:cNvSpPr txBox="1"/>
          <p:nvPr/>
        </p:nvSpPr>
        <p:spPr>
          <a:xfrm>
            <a:off x="7331704" y="3543518"/>
            <a:ext cx="1314398" cy="295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Data evaluated</a:t>
            </a:r>
            <a:endParaRPr lang="en-DE" sz="1300" dirty="0">
              <a:solidFill>
                <a:schemeClr val="accent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C44ADF-94F5-5F6F-B578-582EB3697530}"/>
              </a:ext>
            </a:extLst>
          </p:cNvPr>
          <p:cNvCxnSpPr>
            <a:cxnSpLocks/>
          </p:cNvCxnSpPr>
          <p:nvPr/>
        </p:nvCxnSpPr>
        <p:spPr>
          <a:xfrm flipH="1">
            <a:off x="9829904" y="1928629"/>
            <a:ext cx="3652" cy="3348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6D8E5A5-B171-6F68-3135-9F4E2145C6F7}"/>
              </a:ext>
            </a:extLst>
          </p:cNvPr>
          <p:cNvSpPr txBox="1"/>
          <p:nvPr/>
        </p:nvSpPr>
        <p:spPr>
          <a:xfrm>
            <a:off x="9570481" y="1515787"/>
            <a:ext cx="529801" cy="30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300" dirty="0">
                <a:solidFill>
                  <a:schemeClr val="accent1">
                    <a:lumMod val="75000"/>
                  </a:schemeClr>
                </a:solidFill>
              </a:rPr>
              <a:t>M46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63960B-BAFA-B536-C5ED-0AFD8EB43FF6}"/>
              </a:ext>
            </a:extLst>
          </p:cNvPr>
          <p:cNvSpPr txBox="1"/>
          <p:nvPr/>
        </p:nvSpPr>
        <p:spPr>
          <a:xfrm>
            <a:off x="9353259" y="2176652"/>
            <a:ext cx="956941" cy="491251"/>
          </a:xfrm>
          <a:prstGeom prst="rect">
            <a:avLst/>
          </a:prstGeom>
          <a:solidFill>
            <a:srgbClr val="E0DDFA"/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DE" sz="1300" dirty="0">
                <a:solidFill>
                  <a:schemeClr val="accent1"/>
                </a:solidFill>
              </a:rPr>
              <a:t>Evaluations</a:t>
            </a:r>
          </a:p>
          <a:p>
            <a:r>
              <a:rPr lang="en-DE" sz="1300" dirty="0">
                <a:solidFill>
                  <a:schemeClr val="accent1"/>
                </a:solidFill>
              </a:rPr>
              <a:t>completed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D0BF25-0368-640F-01D0-723193B6689C}"/>
              </a:ext>
            </a:extLst>
          </p:cNvPr>
          <p:cNvCxnSpPr>
            <a:cxnSpLocks/>
          </p:cNvCxnSpPr>
          <p:nvPr/>
        </p:nvCxnSpPr>
        <p:spPr>
          <a:xfrm flipH="1">
            <a:off x="10382959" y="1928629"/>
            <a:ext cx="3652" cy="334800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3409711-33F2-E17E-4FA5-E556B27EA8B1}"/>
              </a:ext>
            </a:extLst>
          </p:cNvPr>
          <p:cNvSpPr txBox="1"/>
          <p:nvPr/>
        </p:nvSpPr>
        <p:spPr>
          <a:xfrm>
            <a:off x="10119885" y="1515787"/>
            <a:ext cx="529801" cy="30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300" dirty="0">
                <a:solidFill>
                  <a:schemeClr val="accent1">
                    <a:lumMod val="75000"/>
                  </a:schemeClr>
                </a:solidFill>
              </a:rPr>
              <a:t>M48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6A428E-4451-7E5A-5931-B5E2DF707CB5}"/>
              </a:ext>
            </a:extLst>
          </p:cNvPr>
          <p:cNvSpPr txBox="1"/>
          <p:nvPr/>
        </p:nvSpPr>
        <p:spPr>
          <a:xfrm>
            <a:off x="9947650" y="4326647"/>
            <a:ext cx="956941" cy="295272"/>
          </a:xfrm>
          <a:prstGeom prst="rect">
            <a:avLst/>
          </a:prstGeom>
          <a:solidFill>
            <a:srgbClr val="E0DDFA"/>
          </a:solidFill>
        </p:spPr>
        <p:txBody>
          <a:bodyPr wrap="square" lIns="46800" tIns="46800" rIns="46800" rtlCol="0" anchor="ctr" anchorCtr="0">
            <a:noAutofit/>
          </a:bodyPr>
          <a:lstStyle/>
          <a:p>
            <a:r>
              <a:rPr lang="en-GB" sz="1300" dirty="0">
                <a:solidFill>
                  <a:schemeClr val="accent1"/>
                </a:solidFill>
              </a:rPr>
              <a:t>Final Event</a:t>
            </a:r>
            <a:endParaRPr lang="en-DE" sz="1300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0E8542-49FB-0A58-59D3-BE27288D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Timeline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AE511-A186-08FA-ABD6-91323DFC8B40}"/>
              </a:ext>
            </a:extLst>
          </p:cNvPr>
          <p:cNvSpPr/>
          <p:nvPr userDrawn="1"/>
        </p:nvSpPr>
        <p:spPr>
          <a:xfrm>
            <a:off x="4799856" y="4897419"/>
            <a:ext cx="432000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AAA0FA-448F-1855-0CD4-2D5523D68C06}"/>
              </a:ext>
            </a:extLst>
          </p:cNvPr>
          <p:cNvSpPr/>
          <p:nvPr userDrawn="1"/>
        </p:nvSpPr>
        <p:spPr>
          <a:xfrm>
            <a:off x="2427652" y="5408398"/>
            <a:ext cx="432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129E49-EF98-8248-55E5-5D469100DF84}"/>
              </a:ext>
            </a:extLst>
          </p:cNvPr>
          <p:cNvSpPr/>
          <p:nvPr userDrawn="1"/>
        </p:nvSpPr>
        <p:spPr>
          <a:xfrm>
            <a:off x="5475017" y="5016834"/>
            <a:ext cx="432000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FBE24-31D9-93EF-D88F-C8FBB27E70DC}"/>
              </a:ext>
            </a:extLst>
          </p:cNvPr>
          <p:cNvSpPr/>
          <p:nvPr userDrawn="1"/>
        </p:nvSpPr>
        <p:spPr>
          <a:xfrm>
            <a:off x="7603939" y="5428303"/>
            <a:ext cx="432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E309262-26E4-BD5D-E8E6-C24B2AC617D1}"/>
              </a:ext>
            </a:extLst>
          </p:cNvPr>
          <p:cNvSpPr/>
          <p:nvPr userDrawn="1"/>
        </p:nvSpPr>
        <p:spPr>
          <a:xfrm>
            <a:off x="3087098" y="5162861"/>
            <a:ext cx="1290976" cy="180000"/>
          </a:xfrm>
          <a:custGeom>
            <a:avLst/>
            <a:gdLst>
              <a:gd name="connsiteX0" fmla="*/ 0 w 1290976"/>
              <a:gd name="connsiteY0" fmla="*/ 0 h 180000"/>
              <a:gd name="connsiteX1" fmla="*/ 1290976 w 1290976"/>
              <a:gd name="connsiteY1" fmla="*/ 0 h 180000"/>
              <a:gd name="connsiteX2" fmla="*/ 1290976 w 1290976"/>
              <a:gd name="connsiteY2" fmla="*/ 180000 h 180000"/>
              <a:gd name="connsiteX3" fmla="*/ 432000 w 1290976"/>
              <a:gd name="connsiteY3" fmla="*/ 180000 h 180000"/>
              <a:gd name="connsiteX4" fmla="*/ 432000 w 1290976"/>
              <a:gd name="connsiteY4" fmla="*/ 90000 h 180000"/>
              <a:gd name="connsiteX5" fmla="*/ 0 w 1290976"/>
              <a:gd name="connsiteY5" fmla="*/ 9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0976" h="180000">
                <a:moveTo>
                  <a:pt x="0" y="0"/>
                </a:moveTo>
                <a:lnTo>
                  <a:pt x="1290976" y="0"/>
                </a:lnTo>
                <a:lnTo>
                  <a:pt x="1290976" y="180000"/>
                </a:lnTo>
                <a:lnTo>
                  <a:pt x="432000" y="180000"/>
                </a:lnTo>
                <a:lnTo>
                  <a:pt x="432000" y="90000"/>
                </a:lnTo>
                <a:lnTo>
                  <a:pt x="0" y="9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985FC5D-2B5E-7153-0B02-C55EC815218E}"/>
              </a:ext>
            </a:extLst>
          </p:cNvPr>
          <p:cNvSpPr/>
          <p:nvPr userDrawn="1"/>
        </p:nvSpPr>
        <p:spPr>
          <a:xfrm>
            <a:off x="6956182" y="5162861"/>
            <a:ext cx="4468091" cy="180000"/>
          </a:xfrm>
          <a:custGeom>
            <a:avLst/>
            <a:gdLst>
              <a:gd name="connsiteX0" fmla="*/ 0 w 4468091"/>
              <a:gd name="connsiteY0" fmla="*/ 0 h 180000"/>
              <a:gd name="connsiteX1" fmla="*/ 4468091 w 4468091"/>
              <a:gd name="connsiteY1" fmla="*/ 0 h 180000"/>
              <a:gd name="connsiteX2" fmla="*/ 4468091 w 4468091"/>
              <a:gd name="connsiteY2" fmla="*/ 180000 h 180000"/>
              <a:gd name="connsiteX3" fmla="*/ 1877674 w 4468091"/>
              <a:gd name="connsiteY3" fmla="*/ 180000 h 180000"/>
              <a:gd name="connsiteX4" fmla="*/ 1575877 w 4468091"/>
              <a:gd name="connsiteY4" fmla="*/ 180000 h 180000"/>
              <a:gd name="connsiteX5" fmla="*/ 1445674 w 4468091"/>
              <a:gd name="connsiteY5" fmla="*/ 180000 h 180000"/>
              <a:gd name="connsiteX6" fmla="*/ 1445674 w 4468091"/>
              <a:gd name="connsiteY6" fmla="*/ 90000 h 180000"/>
              <a:gd name="connsiteX7" fmla="*/ 1013272 w 4468091"/>
              <a:gd name="connsiteY7" fmla="*/ 90000 h 180000"/>
              <a:gd name="connsiteX8" fmla="*/ 1013272 w 4468091"/>
              <a:gd name="connsiteY8" fmla="*/ 108124 h 180000"/>
              <a:gd name="connsiteX9" fmla="*/ 1012938 w 4468091"/>
              <a:gd name="connsiteY9" fmla="*/ 108124 h 180000"/>
              <a:gd name="connsiteX10" fmla="*/ 1012938 w 4468091"/>
              <a:gd name="connsiteY10" fmla="*/ 180000 h 180000"/>
              <a:gd name="connsiteX11" fmla="*/ 0 w 4468091"/>
              <a:gd name="connsiteY11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68091" h="180000">
                <a:moveTo>
                  <a:pt x="0" y="0"/>
                </a:moveTo>
                <a:lnTo>
                  <a:pt x="4468091" y="0"/>
                </a:lnTo>
                <a:lnTo>
                  <a:pt x="4468091" y="180000"/>
                </a:lnTo>
                <a:lnTo>
                  <a:pt x="1877674" y="180000"/>
                </a:lnTo>
                <a:lnTo>
                  <a:pt x="1575877" y="180000"/>
                </a:lnTo>
                <a:lnTo>
                  <a:pt x="1445674" y="180000"/>
                </a:lnTo>
                <a:lnTo>
                  <a:pt x="1445674" y="90000"/>
                </a:lnTo>
                <a:lnTo>
                  <a:pt x="1013272" y="90000"/>
                </a:lnTo>
                <a:lnTo>
                  <a:pt x="1013272" y="108124"/>
                </a:lnTo>
                <a:lnTo>
                  <a:pt x="1012938" y="108124"/>
                </a:lnTo>
                <a:lnTo>
                  <a:pt x="1012938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2EB1552-32D4-36D1-B515-8136E370FB5F}"/>
              </a:ext>
            </a:extLst>
          </p:cNvPr>
          <p:cNvSpPr/>
          <p:nvPr userDrawn="1"/>
        </p:nvSpPr>
        <p:spPr>
          <a:xfrm>
            <a:off x="4376896" y="5162861"/>
            <a:ext cx="1296000" cy="180000"/>
          </a:xfrm>
          <a:custGeom>
            <a:avLst/>
            <a:gdLst>
              <a:gd name="connsiteX0" fmla="*/ 0 w 1296000"/>
              <a:gd name="connsiteY0" fmla="*/ 0 h 180000"/>
              <a:gd name="connsiteX1" fmla="*/ 1296000 w 1296000"/>
              <a:gd name="connsiteY1" fmla="*/ 0 h 180000"/>
              <a:gd name="connsiteX2" fmla="*/ 1296000 w 1296000"/>
              <a:gd name="connsiteY2" fmla="*/ 180000 h 180000"/>
              <a:gd name="connsiteX3" fmla="*/ 1164285 w 1296000"/>
              <a:gd name="connsiteY3" fmla="*/ 180000 h 180000"/>
              <a:gd name="connsiteX4" fmla="*/ 1164285 w 1296000"/>
              <a:gd name="connsiteY4" fmla="*/ 90000 h 180000"/>
              <a:gd name="connsiteX5" fmla="*/ 732285 w 1296000"/>
              <a:gd name="connsiteY5" fmla="*/ 90000 h 180000"/>
              <a:gd name="connsiteX6" fmla="*/ 732285 w 1296000"/>
              <a:gd name="connsiteY6" fmla="*/ 180000 h 180000"/>
              <a:gd name="connsiteX7" fmla="*/ 0 w 1296000"/>
              <a:gd name="connsiteY7" fmla="*/ 180000 h 180000"/>
              <a:gd name="connsiteX8" fmla="*/ 0 w 1296000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000" h="180000">
                <a:moveTo>
                  <a:pt x="0" y="0"/>
                </a:moveTo>
                <a:lnTo>
                  <a:pt x="1296000" y="0"/>
                </a:lnTo>
                <a:lnTo>
                  <a:pt x="1296000" y="180000"/>
                </a:lnTo>
                <a:lnTo>
                  <a:pt x="1164285" y="180000"/>
                </a:lnTo>
                <a:lnTo>
                  <a:pt x="1164285" y="90000"/>
                </a:lnTo>
                <a:lnTo>
                  <a:pt x="732285" y="90000"/>
                </a:lnTo>
                <a:lnTo>
                  <a:pt x="732285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27ED5ED-C27C-1954-FAB2-AEED9DFE4B1D}"/>
              </a:ext>
            </a:extLst>
          </p:cNvPr>
          <p:cNvSpPr/>
          <p:nvPr userDrawn="1"/>
        </p:nvSpPr>
        <p:spPr>
          <a:xfrm>
            <a:off x="5661275" y="5162861"/>
            <a:ext cx="1295328" cy="180000"/>
          </a:xfrm>
          <a:custGeom>
            <a:avLst/>
            <a:gdLst>
              <a:gd name="connsiteX0" fmla="*/ 0 w 1295328"/>
              <a:gd name="connsiteY0" fmla="*/ 0 h 180000"/>
              <a:gd name="connsiteX1" fmla="*/ 518350 w 1295328"/>
              <a:gd name="connsiteY1" fmla="*/ 0 h 180000"/>
              <a:gd name="connsiteX2" fmla="*/ 518350 w 1295328"/>
              <a:gd name="connsiteY2" fmla="*/ 90000 h 180000"/>
              <a:gd name="connsiteX3" fmla="*/ 950350 w 1295328"/>
              <a:gd name="connsiteY3" fmla="*/ 90000 h 180000"/>
              <a:gd name="connsiteX4" fmla="*/ 950350 w 1295328"/>
              <a:gd name="connsiteY4" fmla="*/ 0 h 180000"/>
              <a:gd name="connsiteX5" fmla="*/ 1295328 w 1295328"/>
              <a:gd name="connsiteY5" fmla="*/ 0 h 180000"/>
              <a:gd name="connsiteX6" fmla="*/ 1295328 w 1295328"/>
              <a:gd name="connsiteY6" fmla="*/ 180000 h 180000"/>
              <a:gd name="connsiteX7" fmla="*/ 0 w 1295328"/>
              <a:gd name="connsiteY7" fmla="*/ 180000 h 180000"/>
              <a:gd name="connsiteX8" fmla="*/ 0 w 1295328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5328" h="180000">
                <a:moveTo>
                  <a:pt x="0" y="0"/>
                </a:moveTo>
                <a:lnTo>
                  <a:pt x="518350" y="0"/>
                </a:lnTo>
                <a:lnTo>
                  <a:pt x="518350" y="90000"/>
                </a:lnTo>
                <a:lnTo>
                  <a:pt x="950350" y="90000"/>
                </a:lnTo>
                <a:lnTo>
                  <a:pt x="950350" y="0"/>
                </a:lnTo>
                <a:lnTo>
                  <a:pt x="1295328" y="0"/>
                </a:lnTo>
                <a:lnTo>
                  <a:pt x="1295328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D001BA-3F48-D630-52F3-EEFE4FCA28D7}"/>
              </a:ext>
            </a:extLst>
          </p:cNvPr>
          <p:cNvSpPr/>
          <p:nvPr userDrawn="1"/>
        </p:nvSpPr>
        <p:spPr>
          <a:xfrm>
            <a:off x="1563652" y="5254663"/>
            <a:ext cx="432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06B4F-6047-0C81-49F5-EA57C648CB9B}"/>
              </a:ext>
            </a:extLst>
          </p:cNvPr>
          <p:cNvSpPr/>
          <p:nvPr userDrawn="1"/>
        </p:nvSpPr>
        <p:spPr>
          <a:xfrm>
            <a:off x="1283475" y="4985962"/>
            <a:ext cx="432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2B403-1D38-B41B-CF01-14DD6EC3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/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0DDAF-38C6-A2E8-65FD-802AF87B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8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4BD5039-A2C3-282E-0DF4-A4FA5BA9C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29413" y="686892"/>
            <a:ext cx="4207488" cy="4991069"/>
          </a:xfrm>
          <a:prstGeom prst="rect">
            <a:avLst/>
          </a:prstGeom>
        </p:spPr>
      </p:pic>
      <p:sp>
        <p:nvSpPr>
          <p:cNvPr id="20" name="Abgerundetes Rechteck 24">
            <a:extLst>
              <a:ext uri="{FF2B5EF4-FFF2-40B4-BE49-F238E27FC236}">
                <a16:creationId xmlns:a16="http://schemas.microsoft.com/office/drawing/2014/main" id="{5CA05721-3D2D-88DE-5314-96B2244B0071}"/>
              </a:ext>
            </a:extLst>
          </p:cNvPr>
          <p:cNvSpPr/>
          <p:nvPr/>
        </p:nvSpPr>
        <p:spPr>
          <a:xfrm>
            <a:off x="719136" y="1442107"/>
            <a:ext cx="4860000" cy="497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4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€60 MILLION BUDGET</a:t>
            </a:r>
          </a:p>
        </p:txBody>
      </p:sp>
      <p:sp>
        <p:nvSpPr>
          <p:cNvPr id="21" name="Abgerundetes Rechteck 24">
            <a:extLst>
              <a:ext uri="{FF2B5EF4-FFF2-40B4-BE49-F238E27FC236}">
                <a16:creationId xmlns:a16="http://schemas.microsoft.com/office/drawing/2014/main" id="{72F62516-777A-D75B-B880-6900D8333C7F}"/>
              </a:ext>
            </a:extLst>
          </p:cNvPr>
          <p:cNvSpPr/>
          <p:nvPr/>
        </p:nvSpPr>
        <p:spPr>
          <a:xfrm>
            <a:off x="5941354" y="1442107"/>
            <a:ext cx="4860000" cy="497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4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€30 MILLION FUNDING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813B28-7BE6-9701-0FE4-F0B841B9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Project Facts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5A7C8-C918-15C8-B6B2-AC93FDF0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E48C9-916A-A2E3-80C5-226F29BB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13</a:t>
            </a:fld>
            <a:endParaRPr lang="en-US"/>
          </a:p>
        </p:txBody>
      </p:sp>
      <p:sp>
        <p:nvSpPr>
          <p:cNvPr id="19" name="Abgerundetes Rechteck 24">
            <a:extLst>
              <a:ext uri="{FF2B5EF4-FFF2-40B4-BE49-F238E27FC236}">
                <a16:creationId xmlns:a16="http://schemas.microsoft.com/office/drawing/2014/main" id="{2DA89F2A-3CD9-4CF9-6064-25D0EBA0A9CF}"/>
              </a:ext>
            </a:extLst>
          </p:cNvPr>
          <p:cNvSpPr/>
          <p:nvPr/>
        </p:nvSpPr>
        <p:spPr>
          <a:xfrm>
            <a:off x="719136" y="2124726"/>
            <a:ext cx="10080863" cy="497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4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48 MONTHS DURATION</a:t>
            </a:r>
            <a:r>
              <a:rPr lang="en-US" sz="1600" kern="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  <a:t> starting in July 2021 </a:t>
            </a:r>
          </a:p>
        </p:txBody>
      </p:sp>
      <p:sp>
        <p:nvSpPr>
          <p:cNvPr id="22" name="Abgerundetes Rechteck 24">
            <a:extLst>
              <a:ext uri="{FF2B5EF4-FFF2-40B4-BE49-F238E27FC236}">
                <a16:creationId xmlns:a16="http://schemas.microsoft.com/office/drawing/2014/main" id="{7B874CFE-BB29-15C3-8E24-297C93DC90A6}"/>
              </a:ext>
            </a:extLst>
          </p:cNvPr>
          <p:cNvSpPr/>
          <p:nvPr/>
        </p:nvSpPr>
        <p:spPr>
          <a:xfrm>
            <a:off x="719136" y="2807345"/>
            <a:ext cx="10082213" cy="82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Aft>
                <a:spcPct val="0"/>
              </a:spcAft>
              <a:defRPr/>
            </a:pPr>
            <a:r>
              <a:rPr lang="en-US" sz="24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40 PARTNERS</a:t>
            </a:r>
            <a:r>
              <a:rPr lang="en-US" sz="2600" kern="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  <a:t>among them OEMs, automotive suppliers, research institutes, associations, </a:t>
            </a:r>
            <a:br>
              <a:rPr lang="en-US" sz="1600" kern="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</a:br>
            <a:r>
              <a:rPr lang="en-US" sz="1600" kern="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  <a:t>traffic engineering, deployment </a:t>
            </a:r>
            <a:r>
              <a:rPr lang="en-US" sz="1600" kern="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  <a:t>organisations</a:t>
            </a:r>
            <a:r>
              <a:rPr lang="en-US" sz="1600" kern="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  <a:t> and mobility clubs</a:t>
            </a:r>
          </a:p>
        </p:txBody>
      </p:sp>
      <p:sp>
        <p:nvSpPr>
          <p:cNvPr id="23" name="Abgerundetes Rechteck 24">
            <a:extLst>
              <a:ext uri="{FF2B5EF4-FFF2-40B4-BE49-F238E27FC236}">
                <a16:creationId xmlns:a16="http://schemas.microsoft.com/office/drawing/2014/main" id="{F85E8FE7-6B93-F081-0AAD-9EC494B091F4}"/>
              </a:ext>
            </a:extLst>
          </p:cNvPr>
          <p:cNvSpPr/>
          <p:nvPr/>
        </p:nvSpPr>
        <p:spPr>
          <a:xfrm>
            <a:off x="719136" y="3820041"/>
            <a:ext cx="10082214" cy="82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Aft>
                <a:spcPct val="0"/>
              </a:spcAft>
              <a:defRPr/>
            </a:pPr>
            <a:r>
              <a:rPr lang="en-US" sz="24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14 COUNTRIES </a:t>
            </a:r>
            <a:r>
              <a:rPr lang="en-US" sz="1600" kern="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itchFamily="34" charset="0"/>
                <a:cs typeface="Arial" panose="020B0604020202020204" pitchFamily="34" charset="0"/>
              </a:rPr>
              <a:t>involved: Belgium, France, Finland, Germany, Greece, Hungary, Italy, Israel, Netherlands, Norway, Spain, Sweden, Switzerland, United Kingdom</a:t>
            </a:r>
          </a:p>
        </p:txBody>
      </p:sp>
      <p:sp>
        <p:nvSpPr>
          <p:cNvPr id="24" name="Abgerundetes Rechteck 24">
            <a:extLst>
              <a:ext uri="{FF2B5EF4-FFF2-40B4-BE49-F238E27FC236}">
                <a16:creationId xmlns:a16="http://schemas.microsoft.com/office/drawing/2014/main" id="{886A87F0-37CF-85C6-094D-296D28601305}"/>
              </a:ext>
            </a:extLst>
          </p:cNvPr>
          <p:cNvSpPr/>
          <p:nvPr/>
        </p:nvSpPr>
        <p:spPr>
          <a:xfrm>
            <a:off x="719137" y="4832737"/>
            <a:ext cx="10080861" cy="49792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  <a:defRPr/>
            </a:pPr>
            <a:endParaRPr lang="en-US" sz="2400" kern="0" dirty="0">
              <a:solidFill>
                <a:schemeClr val="bg1"/>
              </a:solidFill>
              <a:ea typeface="Calibri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0FF514-78C4-A0D0-3E17-BDC15D398200}"/>
              </a:ext>
            </a:extLst>
          </p:cNvPr>
          <p:cNvGrpSpPr/>
          <p:nvPr/>
        </p:nvGrpSpPr>
        <p:grpSpPr>
          <a:xfrm>
            <a:off x="6321136" y="4928341"/>
            <a:ext cx="4366072" cy="357845"/>
            <a:chOff x="6336504" y="4843817"/>
            <a:chExt cx="4366072" cy="357845"/>
          </a:xfrm>
        </p:grpSpPr>
        <p:pic>
          <p:nvPicPr>
            <p:cNvPr id="8" name="Picture 4" descr="\\SBS2008\RedirectedFolders\Anne.Kautz\Desktop\eu logo.jpg">
              <a:extLst>
                <a:ext uri="{FF2B5EF4-FFF2-40B4-BE49-F238E27FC236}">
                  <a16:creationId xmlns:a16="http://schemas.microsoft.com/office/drawing/2014/main" id="{F5B2167E-20B1-EFD5-2E7F-3375007BA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8160" y="4843817"/>
              <a:ext cx="494416" cy="3271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9" name="Textfeld 6">
              <a:extLst>
                <a:ext uri="{FF2B5EF4-FFF2-40B4-BE49-F238E27FC236}">
                  <a16:creationId xmlns:a16="http://schemas.microsoft.com/office/drawing/2014/main" id="{D5FBF248-114A-EE91-FE60-4204C24B5743}"/>
                </a:ext>
              </a:extLst>
            </p:cNvPr>
            <p:cNvSpPr txBox="1"/>
            <p:nvPr/>
          </p:nvSpPr>
          <p:spPr>
            <a:xfrm>
              <a:off x="6336504" y="4863108"/>
              <a:ext cx="3831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GB" sz="800" dirty="0"/>
                <a:t>This project has received funding from the European Union’s Horizon 2020 research and innovation programme under grant agreement No </a:t>
              </a:r>
              <a:r>
                <a:rPr lang="en-DE" sz="800" dirty="0"/>
                <a:t>101006664 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DBBBE-9E63-C8D5-E4B5-A91EDD5CD6AA}"/>
              </a:ext>
            </a:extLst>
          </p:cNvPr>
          <p:cNvGrpSpPr/>
          <p:nvPr/>
        </p:nvGrpSpPr>
        <p:grpSpPr>
          <a:xfrm>
            <a:off x="4019862" y="4902630"/>
            <a:ext cx="2615522" cy="383556"/>
            <a:chOff x="5652498" y="4818106"/>
            <a:chExt cx="2615522" cy="383556"/>
          </a:xfrm>
        </p:grpSpPr>
        <p:sp>
          <p:nvSpPr>
            <p:cNvPr id="10" name="Textfeld 7">
              <a:extLst>
                <a:ext uri="{FF2B5EF4-FFF2-40B4-BE49-F238E27FC236}">
                  <a16:creationId xmlns:a16="http://schemas.microsoft.com/office/drawing/2014/main" id="{9ECDDA53-A499-1DFD-9E6B-57585EE602E1}"/>
                </a:ext>
              </a:extLst>
            </p:cNvPr>
            <p:cNvSpPr txBox="1"/>
            <p:nvPr/>
          </p:nvSpPr>
          <p:spPr>
            <a:xfrm>
              <a:off x="6499032" y="4863108"/>
              <a:ext cx="1768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Supported by the European Council for Automotive R&amp;D </a:t>
              </a:r>
            </a:p>
          </p:txBody>
        </p:sp>
        <p:pic>
          <p:nvPicPr>
            <p:cNvPr id="11" name="Picture 10" descr="logo">
              <a:extLst>
                <a:ext uri="{FF2B5EF4-FFF2-40B4-BE49-F238E27FC236}">
                  <a16:creationId xmlns:a16="http://schemas.microsoft.com/office/drawing/2014/main" id="{A9BED830-7B26-F80A-E03C-3285EFFCC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652498" y="4818106"/>
              <a:ext cx="812689" cy="352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556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813B28-7BE6-9701-0FE4-F0B841B9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5600"/>
            <a:ext cx="10081350" cy="276999"/>
          </a:xfrm>
        </p:spPr>
        <p:txBody>
          <a:bodyPr/>
          <a:lstStyle/>
          <a:p>
            <a:r>
              <a:rPr lang="en-DE" dirty="0"/>
              <a:t>Partner</a:t>
            </a:r>
            <a:r>
              <a:rPr lang="de-DE" dirty="0"/>
              <a:t>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5A7C8-C918-15C8-B6B2-AC93FDF0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E48C9-916A-A2E3-80C5-226F29BB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14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19138" y="1150493"/>
            <a:ext cx="10082212" cy="1008000"/>
            <a:chOff x="719138" y="1150852"/>
            <a:chExt cx="10082212" cy="1008000"/>
          </a:xfrm>
        </p:grpSpPr>
        <p:sp>
          <p:nvSpPr>
            <p:cNvPr id="21" name="Abgerundetes Rechteck 24">
              <a:extLst>
                <a:ext uri="{FF2B5EF4-FFF2-40B4-BE49-F238E27FC236}">
                  <a16:creationId xmlns:a16="http://schemas.microsoft.com/office/drawing/2014/main" id="{72F62516-777A-D75B-B880-6900D8333C7F}"/>
                </a:ext>
              </a:extLst>
            </p:cNvPr>
            <p:cNvSpPr/>
            <p:nvPr/>
          </p:nvSpPr>
          <p:spPr>
            <a:xfrm>
              <a:off x="719138" y="1150852"/>
              <a:ext cx="10082212" cy="1008000"/>
            </a:xfrm>
            <a:prstGeom prst="rect">
              <a:avLst/>
            </a:prstGeom>
            <a:noFill/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fontAlgn="base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sz="16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fik 69">
              <a:extLst>
                <a:ext uri="{FF2B5EF4-FFF2-40B4-BE49-F238E27FC236}">
                  <a16:creationId xmlns:a16="http://schemas.microsoft.com/office/drawing/2014/main" id="{D30D7F6B-77F3-C97D-3379-0A1CEBA2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581" y="1215681"/>
              <a:ext cx="706151" cy="478165"/>
            </a:xfrm>
            <a:prstGeom prst="rect">
              <a:avLst/>
            </a:prstGeom>
          </p:spPr>
        </p:pic>
        <p:pic>
          <p:nvPicPr>
            <p:cNvPr id="16" name="Grafik 70" descr="L3Pilot_Volkswagen_Logo.png">
              <a:extLst>
                <a:ext uri="{FF2B5EF4-FFF2-40B4-BE49-F238E27FC236}">
                  <a16:creationId xmlns:a16="http://schemas.microsoft.com/office/drawing/2014/main" id="{6C5F2533-C48F-867F-CD5F-B7C0E70C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2803" y="1347783"/>
              <a:ext cx="1219363" cy="255455"/>
            </a:xfrm>
            <a:prstGeom prst="rect">
              <a:avLst/>
            </a:prstGeom>
          </p:spPr>
        </p:pic>
        <p:pic>
          <p:nvPicPr>
            <p:cNvPr id="17" name="Picture 42" descr="R:\interactIVe\logos\images\Ford.png">
              <a:extLst>
                <a:ext uri="{FF2B5EF4-FFF2-40B4-BE49-F238E27FC236}">
                  <a16:creationId xmlns:a16="http://schemas.microsoft.com/office/drawing/2014/main" id="{D64B9E92-9F4B-AB73-E11A-7D411660B3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26625" b="27415"/>
            <a:stretch/>
          </p:blipFill>
          <p:spPr bwMode="auto">
            <a:xfrm>
              <a:off x="7977059" y="1269385"/>
              <a:ext cx="863206" cy="383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Grafik 72">
              <a:extLst>
                <a:ext uri="{FF2B5EF4-FFF2-40B4-BE49-F238E27FC236}">
                  <a16:creationId xmlns:a16="http://schemas.microsoft.com/office/drawing/2014/main" id="{98FDF06E-66B3-2EEB-E142-56F0FA5B3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652" y="1241468"/>
              <a:ext cx="1142251" cy="402830"/>
            </a:xfrm>
            <a:prstGeom prst="rect">
              <a:avLst/>
            </a:prstGeom>
          </p:spPr>
        </p:pic>
        <p:pic>
          <p:nvPicPr>
            <p:cNvPr id="24" name="Grafik 74" descr="L3Pilot_Volvo_Logo.png">
              <a:extLst>
                <a:ext uri="{FF2B5EF4-FFF2-40B4-BE49-F238E27FC236}">
                  <a16:creationId xmlns:a16="http://schemas.microsoft.com/office/drawing/2014/main" id="{26F8DE69-7C4C-E184-BA36-03B715B5D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40184" y="1632650"/>
              <a:ext cx="454622" cy="454622"/>
            </a:xfrm>
            <a:prstGeom prst="rect">
              <a:avLst/>
            </a:prstGeom>
          </p:spPr>
        </p:pic>
        <p:pic>
          <p:nvPicPr>
            <p:cNvPr id="25" name="Grafik 79">
              <a:extLst>
                <a:ext uri="{FF2B5EF4-FFF2-40B4-BE49-F238E27FC236}">
                  <a16:creationId xmlns:a16="http://schemas.microsoft.com/office/drawing/2014/main" id="{93EF1889-E28F-2BED-8656-DFD55755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311" y="1847190"/>
              <a:ext cx="805659" cy="14242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485A5F3-99E1-B62A-CCF3-FE889FE2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271" y="1719253"/>
              <a:ext cx="424806" cy="33759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74D94C-5E3E-5C68-D462-8473D275D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987" y="1632415"/>
              <a:ext cx="777525" cy="43735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BB0F20-6E89-6A4F-A5FD-309513E6C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9167" y="1647193"/>
              <a:ext cx="454622" cy="454622"/>
            </a:xfrm>
            <a:prstGeom prst="rect">
              <a:avLst/>
            </a:prstGeom>
          </p:spPr>
        </p:pic>
        <p:pic>
          <p:nvPicPr>
            <p:cNvPr id="29" name="Picture 2" descr="Road safety and accident analysis: the LAB turns 50 | Groupe PSA">
              <a:extLst>
                <a:ext uri="{FF2B5EF4-FFF2-40B4-BE49-F238E27FC236}">
                  <a16:creationId xmlns:a16="http://schemas.microsoft.com/office/drawing/2014/main" id="{8D75EB00-F770-CCFE-1747-E1852DD778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4" t="24804" r="13323" b="9963"/>
            <a:stretch/>
          </p:blipFill>
          <p:spPr bwMode="auto">
            <a:xfrm>
              <a:off x="5171806" y="1632650"/>
              <a:ext cx="863206" cy="42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191D6BE4-C259-6888-BE5B-B75ED0D18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/>
            <a:srcRect l="-552" r="33428"/>
            <a:stretch/>
          </p:blipFill>
          <p:spPr bwMode="auto">
            <a:xfrm>
              <a:off x="5735726" y="1208584"/>
              <a:ext cx="1850653" cy="45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uppieren 77">
              <a:extLst>
                <a:ext uri="{FF2B5EF4-FFF2-40B4-BE49-F238E27FC236}">
                  <a16:creationId xmlns:a16="http://schemas.microsoft.com/office/drawing/2014/main" id="{3EE73880-15ED-0E7F-2001-C01736E9E7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5102" y="1333820"/>
              <a:ext cx="1283300" cy="233422"/>
              <a:chOff x="488950" y="2178740"/>
              <a:chExt cx="7051040" cy="1282528"/>
            </a:xfrm>
          </p:grpSpPr>
          <p:pic>
            <p:nvPicPr>
              <p:cNvPr id="33" name="Grafik 80">
                <a:extLst>
                  <a:ext uri="{FF2B5EF4-FFF2-40B4-BE49-F238E27FC236}">
                    <a16:creationId xmlns:a16="http://schemas.microsoft.com/office/drawing/2014/main" id="{0C8DB485-1B79-A83A-0D3C-EACEE31689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r="43678"/>
              <a:stretch/>
            </p:blipFill>
            <p:spPr>
              <a:xfrm>
                <a:off x="3686055" y="2178740"/>
                <a:ext cx="3853935" cy="1282528"/>
              </a:xfrm>
              <a:prstGeom prst="rect">
                <a:avLst/>
              </a:prstGeom>
            </p:spPr>
          </p:pic>
          <p:pic>
            <p:nvPicPr>
              <p:cNvPr id="34" name="Grafik 81">
                <a:extLst>
                  <a:ext uri="{FF2B5EF4-FFF2-40B4-BE49-F238E27FC236}">
                    <a16:creationId xmlns:a16="http://schemas.microsoft.com/office/drawing/2014/main" id="{CDA94905-D2B9-A967-2FC9-25F06E55A67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488950" y="2178741"/>
                <a:ext cx="2651873" cy="1282527"/>
              </a:xfrm>
              <a:prstGeom prst="rect">
                <a:avLst/>
              </a:prstGeom>
            </p:spPr>
          </p:pic>
        </p:grp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49ED1597-924B-1E85-3F81-21310C5B49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/>
            <a:srcRect l="-552" r="49090"/>
            <a:stretch/>
          </p:blipFill>
          <p:spPr bwMode="auto">
            <a:xfrm>
              <a:off x="3046791" y="1671182"/>
              <a:ext cx="1418831" cy="45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19138" y="2278613"/>
            <a:ext cx="10080862" cy="763200"/>
            <a:chOff x="719138" y="2272306"/>
            <a:chExt cx="10080862" cy="763200"/>
          </a:xfrm>
        </p:grpSpPr>
        <p:pic>
          <p:nvPicPr>
            <p:cNvPr id="37" name="Grafik 29" descr="L3Pilot_FEV_Logo.png">
              <a:extLst>
                <a:ext uri="{FF2B5EF4-FFF2-40B4-BE49-F238E27FC236}">
                  <a16:creationId xmlns:a16="http://schemas.microsoft.com/office/drawing/2014/main" id="{E027D35E-A92A-4477-113E-009846F4F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03982" y="2572290"/>
              <a:ext cx="568840" cy="190101"/>
            </a:xfrm>
            <a:prstGeom prst="rect">
              <a:avLst/>
            </a:prstGeom>
          </p:spPr>
        </p:pic>
        <p:pic>
          <p:nvPicPr>
            <p:cNvPr id="38" name="Grafik 6">
              <a:extLst>
                <a:ext uri="{FF2B5EF4-FFF2-40B4-BE49-F238E27FC236}">
                  <a16:creationId xmlns:a16="http://schemas.microsoft.com/office/drawing/2014/main" id="{74627C4E-F676-340C-6EE7-FBD0515C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35" y="2538784"/>
              <a:ext cx="1070126" cy="241018"/>
            </a:xfrm>
            <a:prstGeom prst="rect">
              <a:avLst/>
            </a:prstGeom>
          </p:spPr>
        </p:pic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038C4B5A-0F17-7812-186B-9E9DF730A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721" y="2451109"/>
              <a:ext cx="1107693" cy="468000"/>
            </a:xfrm>
            <a:prstGeom prst="rect">
              <a:avLst/>
            </a:prstGeom>
          </p:spPr>
        </p:pic>
        <p:pic>
          <p:nvPicPr>
            <p:cNvPr id="40" name="Picture 9">
              <a:extLst>
                <a:ext uri="{FF2B5EF4-FFF2-40B4-BE49-F238E27FC236}">
                  <a16:creationId xmlns:a16="http://schemas.microsoft.com/office/drawing/2014/main" id="{75B66E7B-946A-CAAC-6D5D-5CC65AD8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030" y="2504968"/>
              <a:ext cx="696320" cy="331296"/>
            </a:xfrm>
            <a:prstGeom prst="rect">
              <a:avLst/>
            </a:prstGeom>
          </p:spPr>
        </p:pic>
        <p:pic>
          <p:nvPicPr>
            <p:cNvPr id="41" name="Picture 183">
              <a:extLst>
                <a:ext uri="{FF2B5EF4-FFF2-40B4-BE49-F238E27FC236}">
                  <a16:creationId xmlns:a16="http://schemas.microsoft.com/office/drawing/2014/main" id="{CE352819-E97D-F04C-BC79-1B0F179B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CFEFF"/>
                </a:clrFrom>
                <a:clrTo>
                  <a:srgbClr val="FC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66146" y="2483709"/>
              <a:ext cx="1149581" cy="364550"/>
            </a:xfrm>
            <a:prstGeom prst="rect">
              <a:avLst/>
            </a:prstGeom>
          </p:spPr>
        </p:pic>
        <p:pic>
          <p:nvPicPr>
            <p:cNvPr id="42" name="Kép 5">
              <a:extLst>
                <a:ext uri="{FF2B5EF4-FFF2-40B4-BE49-F238E27FC236}">
                  <a16:creationId xmlns:a16="http://schemas.microsoft.com/office/drawing/2014/main" id="{DFD03E37-03EA-D39F-F6C1-E141DF6E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58592" y="2456441"/>
              <a:ext cx="756869" cy="42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 descr="Automotive Artificial Intelligence (AAI) GmbH">
              <a:extLst>
                <a:ext uri="{FF2B5EF4-FFF2-40B4-BE49-F238E27FC236}">
                  <a16:creationId xmlns:a16="http://schemas.microsoft.com/office/drawing/2014/main" id="{7D5B3326-5EFE-C0D2-D4F4-29BD3DC04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505" y="2500505"/>
              <a:ext cx="1097572" cy="30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BB8A203-9721-EADB-82BB-9085F821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330" y="2540736"/>
              <a:ext cx="1050053" cy="248338"/>
            </a:xfrm>
            <a:prstGeom prst="rect">
              <a:avLst/>
            </a:prstGeom>
          </p:spPr>
        </p:pic>
        <p:sp>
          <p:nvSpPr>
            <p:cNvPr id="70" name="Abgerundetes Rechteck 24">
              <a:extLst>
                <a:ext uri="{FF2B5EF4-FFF2-40B4-BE49-F238E27FC236}">
                  <a16:creationId xmlns:a16="http://schemas.microsoft.com/office/drawing/2014/main" id="{F4B89091-EDA7-7408-8FDC-A2D667F1BBDE}"/>
                </a:ext>
              </a:extLst>
            </p:cNvPr>
            <p:cNvSpPr/>
            <p:nvPr/>
          </p:nvSpPr>
          <p:spPr>
            <a:xfrm>
              <a:off x="719138" y="2272306"/>
              <a:ext cx="10080862" cy="763200"/>
            </a:xfrm>
            <a:prstGeom prst="rect">
              <a:avLst/>
            </a:prstGeom>
            <a:noFill/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fontAlgn="base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sz="16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9138" y="3161574"/>
            <a:ext cx="10080862" cy="1415785"/>
            <a:chOff x="719138" y="3157357"/>
            <a:chExt cx="10080862" cy="1415785"/>
          </a:xfrm>
        </p:grpSpPr>
        <p:sp>
          <p:nvSpPr>
            <p:cNvPr id="35" name="Abgerundetes Rechteck 24">
              <a:extLst>
                <a:ext uri="{FF2B5EF4-FFF2-40B4-BE49-F238E27FC236}">
                  <a16:creationId xmlns:a16="http://schemas.microsoft.com/office/drawing/2014/main" id="{F4B89091-EDA7-7408-8FDC-A2D667F1BBDE}"/>
                </a:ext>
              </a:extLst>
            </p:cNvPr>
            <p:cNvSpPr/>
            <p:nvPr/>
          </p:nvSpPr>
          <p:spPr>
            <a:xfrm>
              <a:off x="719138" y="3157357"/>
              <a:ext cx="10080862" cy="1415785"/>
            </a:xfrm>
            <a:prstGeom prst="rect">
              <a:avLst/>
            </a:prstGeom>
            <a:noFill/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fontAlgn="base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sz="16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8">
              <a:extLst>
                <a:ext uri="{FF2B5EF4-FFF2-40B4-BE49-F238E27FC236}">
                  <a16:creationId xmlns:a16="http://schemas.microsoft.com/office/drawing/2014/main" id="{C116BC10-B4AC-BC8B-4D0D-56AE7EB61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7342012" y="3368840"/>
              <a:ext cx="673715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Grafik 46" descr="L3Pilot_Leeds_Logo.png">
              <a:extLst>
                <a:ext uri="{FF2B5EF4-FFF2-40B4-BE49-F238E27FC236}">
                  <a16:creationId xmlns:a16="http://schemas.microsoft.com/office/drawing/2014/main" id="{9900325F-96EC-6D53-ECEF-65B998779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025302" y="3337504"/>
              <a:ext cx="1059810" cy="339888"/>
            </a:xfrm>
            <a:prstGeom prst="rect">
              <a:avLst/>
            </a:prstGeom>
          </p:spPr>
        </p:pic>
        <p:pic>
          <p:nvPicPr>
            <p:cNvPr id="52" name="Picture 2" descr="C:\Users\vwi7bpz\Documents\L3Pilot ----\Presentations\wmg-logo-cmyk-2015-large-rgb1499166531.jpg">
              <a:extLst>
                <a:ext uri="{FF2B5EF4-FFF2-40B4-BE49-F238E27FC236}">
                  <a16:creationId xmlns:a16="http://schemas.microsoft.com/office/drawing/2014/main" id="{451041A8-BC8C-BDEB-D6FD-C87AB1844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552" y="4059284"/>
              <a:ext cx="921225" cy="268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Grafik 7">
              <a:extLst>
                <a:ext uri="{FF2B5EF4-FFF2-40B4-BE49-F238E27FC236}">
                  <a16:creationId xmlns:a16="http://schemas.microsoft.com/office/drawing/2014/main" id="{48EDB024-63EB-8E0B-7C6A-D983F3C10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748" y="3981749"/>
              <a:ext cx="696980" cy="46884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5704BC3-3FDB-B3C6-D6D1-400C1C37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4848" y="3332395"/>
              <a:ext cx="622590" cy="315186"/>
            </a:xfrm>
            <a:prstGeom prst="rect">
              <a:avLst/>
            </a:prstGeom>
          </p:spPr>
        </p:pic>
        <p:pic>
          <p:nvPicPr>
            <p:cNvPr id="61" name="Picture 41">
              <a:extLst>
                <a:ext uri="{FF2B5EF4-FFF2-40B4-BE49-F238E27FC236}">
                  <a16:creationId xmlns:a16="http://schemas.microsoft.com/office/drawing/2014/main" id="{99E80F53-D789-B643-F322-7164051AB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896103" y="4068694"/>
              <a:ext cx="635909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6F87B90-151D-5A5F-53D5-97228D058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9176103" y="3392741"/>
              <a:ext cx="1440000" cy="288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03FC984-D49F-96D8-5362-6D92026CB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2578" y="3990077"/>
              <a:ext cx="396001" cy="396000"/>
            </a:xfrm>
            <a:prstGeom prst="rect">
              <a:avLst/>
            </a:prstGeom>
          </p:spPr>
        </p:pic>
        <p:pic>
          <p:nvPicPr>
            <p:cNvPr id="65" name="Picture 32" descr="R:\interactIVe\logos\images\Bast.png">
              <a:extLst>
                <a:ext uri="{FF2B5EF4-FFF2-40B4-BE49-F238E27FC236}">
                  <a16:creationId xmlns:a16="http://schemas.microsoft.com/office/drawing/2014/main" id="{0F09F45B-1C7F-4C3B-C964-131681899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/>
            <a:srcRect l="7967" t="21594" r="14159" b="34368"/>
            <a:stretch>
              <a:fillRect/>
            </a:stretch>
          </p:blipFill>
          <p:spPr bwMode="auto">
            <a:xfrm>
              <a:off x="8989808" y="4018822"/>
              <a:ext cx="609996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02288C9A-6618-47EB-E488-23AC48C99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/>
            <a:srcRect l="11043" r="6136"/>
            <a:stretch>
              <a:fillRect/>
            </a:stretch>
          </p:blipFill>
          <p:spPr bwMode="auto">
            <a:xfrm>
              <a:off x="2640693" y="3307001"/>
              <a:ext cx="446012" cy="4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Grafik 39" descr="L3Pilot_SNF_Logo.png">
              <a:extLst>
                <a:ext uri="{FF2B5EF4-FFF2-40B4-BE49-F238E27FC236}">
                  <a16:creationId xmlns:a16="http://schemas.microsoft.com/office/drawing/2014/main" id="{E64430A4-4892-E597-C48A-2E761488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/>
            <a:srcRect l="8470" t="11554" r="7868" b="16954"/>
            <a:stretch>
              <a:fillRect/>
            </a:stretch>
          </p:blipFill>
          <p:spPr>
            <a:xfrm>
              <a:off x="1776372" y="3973451"/>
              <a:ext cx="734526" cy="377908"/>
            </a:xfrm>
            <a:prstGeom prst="rect">
              <a:avLst/>
            </a:prstGeom>
          </p:spPr>
        </p:pic>
        <p:pic>
          <p:nvPicPr>
            <p:cNvPr id="73" name="Picture 48">
              <a:extLst>
                <a:ext uri="{FF2B5EF4-FFF2-40B4-BE49-F238E27FC236}">
                  <a16:creationId xmlns:a16="http://schemas.microsoft.com/office/drawing/2014/main" id="{A7CB64F6-3F67-4B01-6032-650A0F7D0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5336" y="4022350"/>
              <a:ext cx="1111142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Grafik 43">
              <a:extLst>
                <a:ext uri="{FF2B5EF4-FFF2-40B4-BE49-F238E27FC236}">
                  <a16:creationId xmlns:a16="http://schemas.microsoft.com/office/drawing/2014/main" id="{6C389790-E434-8645-32F2-A62F85AF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644" y="4031008"/>
              <a:ext cx="857493" cy="308697"/>
            </a:xfrm>
            <a:prstGeom prst="rect">
              <a:avLst/>
            </a:prstGeom>
          </p:spPr>
        </p:pic>
        <p:pic>
          <p:nvPicPr>
            <p:cNvPr id="75" name="Picture 5">
              <a:extLst>
                <a:ext uri="{FF2B5EF4-FFF2-40B4-BE49-F238E27FC236}">
                  <a16:creationId xmlns:a16="http://schemas.microsoft.com/office/drawing/2014/main" id="{5F63AB9C-CA1A-55EC-1E24-7B26B6BE4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924777" y="3260380"/>
              <a:ext cx="1252307" cy="37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Grafik 5">
              <a:extLst>
                <a:ext uri="{FF2B5EF4-FFF2-40B4-BE49-F238E27FC236}">
                  <a16:creationId xmlns:a16="http://schemas.microsoft.com/office/drawing/2014/main" id="{06F9366C-C01E-5F23-63BF-CD570A848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45" y="3853606"/>
              <a:ext cx="490881" cy="578990"/>
            </a:xfrm>
            <a:prstGeom prst="rect">
              <a:avLst/>
            </a:prstGeom>
          </p:spPr>
        </p:pic>
        <p:pic>
          <p:nvPicPr>
            <p:cNvPr id="77" name="Grafik 8">
              <a:extLst>
                <a:ext uri="{FF2B5EF4-FFF2-40B4-BE49-F238E27FC236}">
                  <a16:creationId xmlns:a16="http://schemas.microsoft.com/office/drawing/2014/main" id="{C18144AE-D24A-ACDE-9090-66C2482F7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531" y="3344217"/>
              <a:ext cx="1327765" cy="39615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3AC21FB-5801-30E9-E69A-58BF27F6A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302" y="3379537"/>
              <a:ext cx="676728" cy="265277"/>
            </a:xfrm>
            <a:prstGeom prst="rect">
              <a:avLst/>
            </a:prstGeom>
          </p:spPr>
        </p:pic>
        <p:pic>
          <p:nvPicPr>
            <p:cNvPr id="79" name="Picture 2" descr="CTAG - Centro Tecnológico de Automoción de Galicia">
              <a:extLst>
                <a:ext uri="{FF2B5EF4-FFF2-40B4-BE49-F238E27FC236}">
                  <a16:creationId xmlns:a16="http://schemas.microsoft.com/office/drawing/2014/main" id="{3E54D971-7718-027B-1B74-88BBD6394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15" y="3935397"/>
              <a:ext cx="676728" cy="484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1">
            <a:extLst>
              <a:ext uri="{FF2B5EF4-FFF2-40B4-BE49-F238E27FC236}">
                <a16:creationId xmlns:a16="http://schemas.microsoft.com/office/drawing/2014/main" id="{B51C13E6-CB12-785F-15D8-48F79B70E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36" y="4809429"/>
            <a:ext cx="807692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Abgerundetes Rechteck 24">
            <a:extLst>
              <a:ext uri="{FF2B5EF4-FFF2-40B4-BE49-F238E27FC236}">
                <a16:creationId xmlns:a16="http://schemas.microsoft.com/office/drawing/2014/main" id="{918CF060-81BB-CFE5-ED00-DE11E6B084C2}"/>
              </a:ext>
            </a:extLst>
          </p:cNvPr>
          <p:cNvSpPr/>
          <p:nvPr/>
        </p:nvSpPr>
        <p:spPr>
          <a:xfrm>
            <a:off x="719138" y="4697119"/>
            <a:ext cx="10075059" cy="764621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  <a:defRPr/>
            </a:pPr>
            <a:endParaRPr lang="en-US" sz="1600" kern="0" dirty="0">
              <a:solidFill>
                <a:schemeClr val="bg1"/>
              </a:solidFill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6220B26-2C48-45E4-A334-C13A0F2D44C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72" y="4897769"/>
            <a:ext cx="549516" cy="396000"/>
          </a:xfrm>
          <a:prstGeom prst="rect">
            <a:avLst/>
          </a:prstGeom>
        </p:spPr>
      </p:pic>
      <p:pic>
        <p:nvPicPr>
          <p:cNvPr id="82" name="Picture 8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3B1165-E386-4EF2-918A-6430D42D3F33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32" y="4938678"/>
            <a:ext cx="673772" cy="360000"/>
          </a:xfrm>
          <a:prstGeom prst="rect">
            <a:avLst/>
          </a:prstGeom>
        </p:spPr>
      </p:pic>
      <p:pic>
        <p:nvPicPr>
          <p:cNvPr id="83" name="Picture 82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B1DB4069-B069-4CFA-AD80-4D71CA118E70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41280" r="44655" b="40974"/>
          <a:stretch/>
        </p:blipFill>
        <p:spPr>
          <a:xfrm>
            <a:off x="10117366" y="4814726"/>
            <a:ext cx="564986" cy="648000"/>
          </a:xfrm>
          <a:prstGeom prst="rect">
            <a:avLst/>
          </a:prstGeom>
        </p:spPr>
      </p:pic>
      <p:pic>
        <p:nvPicPr>
          <p:cNvPr id="84" name="Picture 8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92382C-CE41-4257-8BC1-0EC2EB41F32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88" y="4981052"/>
            <a:ext cx="472500" cy="288000"/>
          </a:xfrm>
          <a:prstGeom prst="rect">
            <a:avLst/>
          </a:prstGeom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64D67E49-90ED-4E05-AA75-01F749FB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28" y="4894403"/>
            <a:ext cx="44453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GOLF IBIZA : FINAL OF THE ITALIAN TOURNAMENT SOCI ACI - 26TH EDITION">
            <a:extLst>
              <a:ext uri="{FF2B5EF4-FFF2-40B4-BE49-F238E27FC236}">
                <a16:creationId xmlns:a16="http://schemas.microsoft.com/office/drawing/2014/main" id="{6E00A904-D8D5-4744-BF88-B7A80AC4F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3" t="159" r="31821" b="28949"/>
          <a:stretch/>
        </p:blipFill>
        <p:spPr bwMode="auto">
          <a:xfrm>
            <a:off x="3492088" y="4872235"/>
            <a:ext cx="504000" cy="4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" descr="anwb | ACTA Assistance">
            <a:extLst>
              <a:ext uri="{FF2B5EF4-FFF2-40B4-BE49-F238E27FC236}">
                <a16:creationId xmlns:a16="http://schemas.microsoft.com/office/drawing/2014/main" id="{BEFDAB23-7D37-44FD-8A95-D04C003DC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5548" r="9343" b="10067"/>
          <a:stretch/>
        </p:blipFill>
        <p:spPr bwMode="auto">
          <a:xfrm>
            <a:off x="5049056" y="4945451"/>
            <a:ext cx="68197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9E95465-EC95-4C04-B096-1126FAAFA3E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06" y="4995292"/>
            <a:ext cx="630002" cy="252000"/>
          </a:xfrm>
          <a:prstGeom prst="rect">
            <a:avLst/>
          </a:prstGeom>
        </p:spPr>
      </p:pic>
      <p:pic>
        <p:nvPicPr>
          <p:cNvPr id="90" name="Picture 89" descr="A picture containing ball, room, table&#10;&#10;Description automatically generated">
            <a:extLst>
              <a:ext uri="{FF2B5EF4-FFF2-40B4-BE49-F238E27FC236}">
                <a16:creationId xmlns:a16="http://schemas.microsoft.com/office/drawing/2014/main" id="{44C2FF36-671D-4789-9445-B8B9CFC409F5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05" y="4894403"/>
            <a:ext cx="432000" cy="432000"/>
          </a:xfrm>
          <a:prstGeom prst="rect">
            <a:avLst/>
          </a:prstGeom>
        </p:spPr>
      </p:pic>
      <p:pic>
        <p:nvPicPr>
          <p:cNvPr id="93" name="Picture 9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F00A99-5845-4FDA-950F-BCBF594D8B38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67" y="4897689"/>
            <a:ext cx="424687" cy="424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796372" y="4891267"/>
            <a:ext cx="4300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86596A-C0A5-F5B7-C108-45AE785F61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34225" cy="27701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6843C9A-C33D-BBAD-B811-90C8969C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1699657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Extend and Defragment ODDs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Enablers Cards and KPIs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Connectivity &amp; Digital Infrastructure 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High Precision Positioning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Resilience to Cyber threats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Machine Learning for ADs</a:t>
            </a:r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91721C04-2F21-0663-E735-F79054A7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0245" y="2012394"/>
            <a:ext cx="2893320" cy="5076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19697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cap="none" dirty="0">
                <a:solidFill>
                  <a:schemeClr val="accent1"/>
                </a:solidFill>
              </a:rPr>
              <a:t>Technology enablers for </a:t>
            </a:r>
          </a:p>
          <a:p>
            <a:pPr>
              <a:lnSpc>
                <a:spcPct val="100000"/>
              </a:lnSpc>
            </a:pPr>
            <a:r>
              <a:rPr lang="en-US" sz="3200" b="1" cap="none" dirty="0">
                <a:solidFill>
                  <a:schemeClr val="accent1"/>
                </a:solidFill>
              </a:rPr>
              <a:t>CAD vehicles to operate in defragmented ODDs</a:t>
            </a:r>
          </a:p>
          <a:p>
            <a:pPr>
              <a:lnSpc>
                <a:spcPct val="100000"/>
              </a:lnSpc>
            </a:pPr>
            <a:endParaRPr lang="en-US" sz="3200" b="1" cap="none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5DAC1-0B0F-71BB-E314-2CE6FC513F05}"/>
              </a:ext>
            </a:extLst>
          </p:cNvPr>
          <p:cNvSpPr txBox="1"/>
          <p:nvPr/>
        </p:nvSpPr>
        <p:spPr>
          <a:xfrm rot="16200000">
            <a:off x="6744509" y="2394283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© Adobe</a:t>
            </a:r>
            <a:endParaRPr lang="en-US" sz="7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6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Work on robust and resilient CAD systems and on CAD cooperative situation awareness: networking among vehicles, other road actors, digital road infrastructure and backbone services. </a:t>
            </a:r>
          </a:p>
          <a:p>
            <a:r>
              <a:rPr lang="en-GB" dirty="0"/>
              <a:t>Address ODDs </a:t>
            </a:r>
            <a:r>
              <a:rPr lang="en-GB" b="1" dirty="0"/>
              <a:t>edge cases</a:t>
            </a:r>
            <a:r>
              <a:rPr lang="en-GB" dirty="0"/>
              <a:t>, where vehicle sensors cannot detect the driving situation and a take-over request is needed.</a:t>
            </a:r>
            <a:endParaRPr lang="de-DE" dirty="0"/>
          </a:p>
          <a:p>
            <a:pPr lvl="0"/>
            <a:r>
              <a:rPr lang="en-GB" dirty="0"/>
              <a:t>Address </a:t>
            </a:r>
            <a:r>
              <a:rPr lang="en-GB" b="1" dirty="0"/>
              <a:t>V2X communication white spots </a:t>
            </a:r>
            <a:r>
              <a:rPr lang="en-GB" dirty="0"/>
              <a:t>by using hybrid and technology neutral communication for enabling robust V2X – V2V, V2I, V2P/VRUs, V2N – for CAD functions.</a:t>
            </a:r>
            <a:endParaRPr lang="de-DE" dirty="0"/>
          </a:p>
          <a:p>
            <a:pPr lvl="0"/>
            <a:r>
              <a:rPr lang="en-GB" dirty="0"/>
              <a:t>Address the quality of data: their content, accessibility and trustworthiness.</a:t>
            </a:r>
          </a:p>
          <a:p>
            <a:r>
              <a:rPr lang="en-US" dirty="0"/>
              <a:t>Achieve</a:t>
            </a:r>
            <a:r>
              <a:rPr lang="en-US" b="1" dirty="0"/>
              <a:t> </a:t>
            </a:r>
            <a:r>
              <a:rPr lang="en-US" dirty="0"/>
              <a:t>resilience to cyberthreats.</a:t>
            </a:r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47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0CCF-7CDC-BE2A-ACDF-2BE246BB4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5600"/>
            <a:ext cx="10081350" cy="276999"/>
          </a:xfrm>
        </p:spPr>
        <p:txBody>
          <a:bodyPr/>
          <a:lstStyle/>
          <a:p>
            <a:r>
              <a:rPr lang="en-GB" dirty="0"/>
              <a:t>Hi-Drive CAD vehicle functions digital shell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D94AE-FB63-CF28-74F0-48E77599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49BC1-CE6E-C42C-D172-A516A939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17</a:t>
            </a:fld>
            <a:endParaRPr lang="en-US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C226E2B8-3FC9-34B5-9B27-0BF46BC2B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711620"/>
            <a:ext cx="10082212" cy="36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56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35600"/>
            <a:ext cx="10081350" cy="276999"/>
          </a:xfrm>
        </p:spPr>
        <p:txBody>
          <a:bodyPr/>
          <a:lstStyle/>
          <a:p>
            <a:r>
              <a:rPr lang="en-GB" dirty="0"/>
              <a:t>Cooperative situation awareness concept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35264"/>
            <a:ext cx="10080862" cy="40927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4DA7EC-0265-A758-CAD2-B62DCC924DBD}"/>
              </a:ext>
            </a:extLst>
          </p:cNvPr>
          <p:cNvSpPr txBox="1">
            <a:spLocks/>
          </p:cNvSpPr>
          <p:nvPr/>
        </p:nvSpPr>
        <p:spPr>
          <a:xfrm>
            <a:off x="720000" y="1440000"/>
            <a:ext cx="10080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0941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86596A-C0A5-F5B7-C108-45AE785F61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34225" cy="27701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6843C9A-C33D-BBAD-B811-90C8969C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1699657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Use Cases &amp; Scenarios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Logging Tools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CADFs with Enablers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Setting up the Testing &amp; Demo System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Vehicles Preparation &amp; Pre-testing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182203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none" dirty="0">
                <a:solidFill>
                  <a:schemeClr val="accent1"/>
                </a:solidFill>
              </a:rPr>
              <a:t>Define and build up high automation fleet - passenger cars and trucks.</a:t>
            </a:r>
          </a:p>
          <a:p>
            <a:pPr>
              <a:lnSpc>
                <a:spcPct val="100000"/>
              </a:lnSpc>
            </a:pPr>
            <a:endParaRPr lang="en-GB" sz="3200" cap="none" dirty="0">
              <a:solidFill>
                <a:schemeClr val="accent1"/>
              </a:solidFill>
            </a:endParaRP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16B577BB-43C0-458E-E945-D10B3A9E8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0245" y="1961194"/>
            <a:ext cx="2743200" cy="55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A659B-C75E-F3DB-3E46-635C5B23214A}"/>
              </a:ext>
            </a:extLst>
          </p:cNvPr>
          <p:cNvSpPr txBox="1"/>
          <p:nvPr/>
        </p:nvSpPr>
        <p:spPr>
          <a:xfrm rot="16200000">
            <a:off x="6790196" y="2419966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© EICT</a:t>
            </a:r>
            <a:endParaRPr lang="en-DE" sz="7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2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294000"/>
            <a:ext cx="7719807" cy="880241"/>
          </a:xfrm>
        </p:spPr>
        <p:txBody>
          <a:bodyPr/>
          <a:lstStyle/>
          <a:p>
            <a:r>
              <a:rPr lang="en-DE" dirty="0"/>
              <a:t>A</a:t>
            </a:r>
            <a:r>
              <a:rPr lang="de-DE" dirty="0"/>
              <a:t>d</a:t>
            </a:r>
            <a:r>
              <a:rPr lang="en-DE" dirty="0"/>
              <a:t>dressing challenges towards the deployment </a:t>
            </a:r>
            <a:br>
              <a:rPr lang="en-DE" dirty="0"/>
            </a:br>
            <a:r>
              <a:rPr lang="en-DE" dirty="0"/>
              <a:t>of higher automation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29563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 the current technological capabilities of the vehicles and </a:t>
            </a:r>
            <a:r>
              <a:rPr lang="en-US" b="1" dirty="0"/>
              <a:t>integrate CAD enablers </a:t>
            </a:r>
            <a:r>
              <a:rPr lang="en-US" dirty="0"/>
              <a:t>to</a:t>
            </a:r>
            <a:r>
              <a:rPr lang="en-US" b="1" dirty="0"/>
              <a:t> </a:t>
            </a:r>
            <a:r>
              <a:rPr lang="en-US" dirty="0"/>
              <a:t>answer the research questions. </a:t>
            </a:r>
          </a:p>
          <a:p>
            <a:r>
              <a:rPr lang="en-US" dirty="0"/>
              <a:t>Define a set of </a:t>
            </a:r>
            <a:r>
              <a:rPr lang="en-US" b="1" dirty="0"/>
              <a:t>use cases </a:t>
            </a:r>
            <a:r>
              <a:rPr lang="en-US" dirty="0"/>
              <a:t>based on the identified vehicles functions and capabilities, including the description of the AD function, the enablers and their ODDs.</a:t>
            </a:r>
          </a:p>
          <a:p>
            <a:r>
              <a:rPr lang="en-US" dirty="0"/>
              <a:t>Carry out</a:t>
            </a:r>
            <a:r>
              <a:rPr lang="en-US" b="1" dirty="0"/>
              <a:t> pre-tests </a:t>
            </a:r>
            <a:r>
              <a:rPr lang="en-US" dirty="0"/>
              <a:t>to ensure the end-to-end process works in preparation for the main test operations in SP Operations.</a:t>
            </a:r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1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97A33-ABD0-E9B8-74BC-C93F2733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 CAD enablers to answer the research questions </a:t>
            </a:r>
            <a:endParaRPr lang="en-DE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83FACC7B-3885-B076-3837-FD1D13DAF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142187" y="2909894"/>
            <a:ext cx="5446117" cy="242748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38AED-E19F-B649-187E-0C7CDA77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50D5D-B9B0-19EE-8604-B80D88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21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FA1869-6A9A-3818-25ED-83569F71A631}"/>
              </a:ext>
            </a:extLst>
          </p:cNvPr>
          <p:cNvGrpSpPr/>
          <p:nvPr/>
        </p:nvGrpSpPr>
        <p:grpSpPr>
          <a:xfrm>
            <a:off x="3142186" y="1439863"/>
            <a:ext cx="5446117" cy="1137830"/>
            <a:chOff x="720000" y="1439863"/>
            <a:chExt cx="5446117" cy="1137830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70E424DC-2203-27FC-5360-E5B3CC30C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45462" y="1989455"/>
              <a:ext cx="680655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2D136A-9664-21C6-5574-A511527E1C8B}"/>
                </a:ext>
              </a:extLst>
            </p:cNvPr>
            <p:cNvGrpSpPr/>
            <p:nvPr/>
          </p:nvGrpSpPr>
          <p:grpSpPr>
            <a:xfrm>
              <a:off x="2404062" y="1759816"/>
              <a:ext cx="1659743" cy="497923"/>
              <a:chOff x="3120057" y="2595635"/>
              <a:chExt cx="1800000" cy="540000"/>
            </a:xfrm>
          </p:grpSpPr>
          <p:sp>
            <p:nvSpPr>
              <p:cNvPr id="8" name="Abgerundetes Rechteck 24">
                <a:extLst>
                  <a:ext uri="{FF2B5EF4-FFF2-40B4-BE49-F238E27FC236}">
                    <a16:creationId xmlns:a16="http://schemas.microsoft.com/office/drawing/2014/main" id="{BEF75473-E941-5D71-E889-818E69EE70F0}"/>
                  </a:ext>
                </a:extLst>
              </p:cNvPr>
              <p:cNvSpPr/>
              <p:nvPr/>
            </p:nvSpPr>
            <p:spPr>
              <a:xfrm>
                <a:off x="3120057" y="2595635"/>
                <a:ext cx="1800000" cy="540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noProof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7B40179F-F11E-1F92-8C8D-B4263E9FF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241294" y="2756971"/>
                <a:ext cx="1557527" cy="21732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0A5A71-A7C7-F623-D1D0-41A0E88C4E21}"/>
                </a:ext>
              </a:extLst>
            </p:cNvPr>
            <p:cNvGrpSpPr/>
            <p:nvPr/>
          </p:nvGrpSpPr>
          <p:grpSpPr>
            <a:xfrm>
              <a:off x="4726117" y="1759816"/>
              <a:ext cx="1440000" cy="497923"/>
              <a:chOff x="6292670" y="2587013"/>
              <a:chExt cx="1561687" cy="540000"/>
            </a:xfrm>
          </p:grpSpPr>
          <p:sp>
            <p:nvSpPr>
              <p:cNvPr id="11" name="Abgerundetes Rechteck 24">
                <a:extLst>
                  <a:ext uri="{FF2B5EF4-FFF2-40B4-BE49-F238E27FC236}">
                    <a16:creationId xmlns:a16="http://schemas.microsoft.com/office/drawing/2014/main" id="{51348213-4F35-1C5B-29A1-957BCA220A73}"/>
                  </a:ext>
                </a:extLst>
              </p:cNvPr>
              <p:cNvSpPr/>
              <p:nvPr/>
            </p:nvSpPr>
            <p:spPr>
              <a:xfrm>
                <a:off x="6292670" y="2587013"/>
                <a:ext cx="1561687" cy="540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noProof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B9CD577D-DCAD-3368-59F8-826AEAC92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584521" y="2757404"/>
                <a:ext cx="977986" cy="19921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E05D4E-A208-D9BE-3CF9-E32B974EC303}"/>
                </a:ext>
              </a:extLst>
            </p:cNvPr>
            <p:cNvGrpSpPr/>
            <p:nvPr/>
          </p:nvGrpSpPr>
          <p:grpSpPr>
            <a:xfrm>
              <a:off x="720000" y="1439863"/>
              <a:ext cx="1440000" cy="1137830"/>
              <a:chOff x="1136573" y="2287482"/>
              <a:chExt cx="1561687" cy="123398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ABD6CBF-175D-580E-9916-1F6DBEE0EE8E}"/>
                  </a:ext>
                </a:extLst>
              </p:cNvPr>
              <p:cNvGrpSpPr/>
              <p:nvPr/>
            </p:nvGrpSpPr>
            <p:grpSpPr>
              <a:xfrm>
                <a:off x="1136573" y="2287482"/>
                <a:ext cx="1561687" cy="540000"/>
                <a:chOff x="1170357" y="2287482"/>
                <a:chExt cx="1561687" cy="540000"/>
              </a:xfrm>
            </p:grpSpPr>
            <p:sp>
              <p:nvSpPr>
                <p:cNvPr id="18" name="Abgerundetes Rechteck 24">
                  <a:extLst>
                    <a:ext uri="{FF2B5EF4-FFF2-40B4-BE49-F238E27FC236}">
                      <a16:creationId xmlns:a16="http://schemas.microsoft.com/office/drawing/2014/main" id="{3715B74A-8054-9463-5E6F-E7B521EB4131}"/>
                    </a:ext>
                  </a:extLst>
                </p:cNvPr>
                <p:cNvSpPr/>
                <p:nvPr/>
              </p:nvSpPr>
              <p:spPr>
                <a:xfrm>
                  <a:off x="1170357" y="2287482"/>
                  <a:ext cx="1561687" cy="5400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b="1" noProof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D196A374-B6B7-D5AD-ACEC-944E8883A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5043" y="2466929"/>
                  <a:ext cx="1032315" cy="181108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C27C463-0FCB-0010-4B94-4F9AA952C963}"/>
                  </a:ext>
                </a:extLst>
              </p:cNvPr>
              <p:cNvGrpSpPr/>
              <p:nvPr/>
            </p:nvGrpSpPr>
            <p:grpSpPr>
              <a:xfrm>
                <a:off x="1136573" y="2981464"/>
                <a:ext cx="1561687" cy="540000"/>
                <a:chOff x="1136573" y="2981464"/>
                <a:chExt cx="1561687" cy="540000"/>
              </a:xfrm>
            </p:grpSpPr>
            <p:sp>
              <p:nvSpPr>
                <p:cNvPr id="16" name="Abgerundetes Rechteck 24">
                  <a:extLst>
                    <a:ext uri="{FF2B5EF4-FFF2-40B4-BE49-F238E27FC236}">
                      <a16:creationId xmlns:a16="http://schemas.microsoft.com/office/drawing/2014/main" id="{0CAE1A37-710B-AACE-2626-820303539291}"/>
                    </a:ext>
                  </a:extLst>
                </p:cNvPr>
                <p:cNvSpPr/>
                <p:nvPr/>
              </p:nvSpPr>
              <p:spPr>
                <a:xfrm>
                  <a:off x="1136573" y="2981464"/>
                  <a:ext cx="1561687" cy="5400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b="1" noProof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EE77F343-90B5-D8B0-BE6E-A03B46B8A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2366" y="3142800"/>
                  <a:ext cx="670100" cy="21732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40836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E450446-638C-9E12-3014-EE2522E0C96E}"/>
              </a:ext>
            </a:extLst>
          </p:cNvPr>
          <p:cNvGrpSpPr/>
          <p:nvPr/>
        </p:nvGrpSpPr>
        <p:grpSpPr>
          <a:xfrm>
            <a:off x="0" y="202"/>
            <a:ext cx="7134485" cy="2771787"/>
            <a:chOff x="0" y="202"/>
            <a:chExt cx="7134485" cy="27717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AFC9B3-0AEE-3490-6B31-029488E21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prstClr val="black"/>
                <a:schemeClr val="accent2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3"/>
            <a:stretch/>
          </p:blipFill>
          <p:spPr>
            <a:xfrm>
              <a:off x="0" y="202"/>
              <a:ext cx="7134485" cy="27717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FA29A1-BE10-9380-648D-930C81FC4B26}"/>
                </a:ext>
              </a:extLst>
            </p:cNvPr>
            <p:cNvSpPr txBox="1"/>
            <p:nvPr/>
          </p:nvSpPr>
          <p:spPr>
            <a:xfrm rot="16200000">
              <a:off x="6709689" y="2347193"/>
              <a:ext cx="64953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700" b="0" i="0" kern="1200" dirty="0">
                  <a:solidFill>
                    <a:schemeClr val="accent6"/>
                  </a:solidFill>
                  <a:effectLst/>
                  <a:latin typeface="+mn-lt"/>
                  <a:ea typeface="+mn-ea"/>
                  <a:cs typeface="+mn-cs"/>
                </a:rPr>
                <a:t>© Unsplash</a:t>
              </a:r>
              <a:endParaRPr lang="en-DE" sz="7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56843C9A-C33D-BBAD-B811-90C8969C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2189204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Multidisciplinary Methodology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Research Questions &amp; Data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Impact Mechanisms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Experimental Procedures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Evaluation Methods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Common Data Formats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22159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none" dirty="0">
                <a:solidFill>
                  <a:schemeClr val="accent1"/>
                </a:solidFill>
              </a:rPr>
              <a:t>Extended methodology for testing high automation across Europe – from single user and vehicle level to transport system level</a:t>
            </a:r>
          </a:p>
        </p:txBody>
      </p:sp>
      <p:pic>
        <p:nvPicPr>
          <p:cNvPr id="9" name="Graphic 3">
            <a:extLst>
              <a:ext uri="{FF2B5EF4-FFF2-40B4-BE49-F238E27FC236}">
                <a16:creationId xmlns:a16="http://schemas.microsoft.com/office/drawing/2014/main" id="{AD8A8C87-FB9E-60DF-ECEC-AFE4009A0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5791" y="2021497"/>
            <a:ext cx="4368800" cy="6096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8613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Specify </a:t>
            </a:r>
            <a:r>
              <a:rPr lang="en-GB" b="1" dirty="0"/>
              <a:t>research questions </a:t>
            </a:r>
            <a:r>
              <a:rPr lang="en-GB" dirty="0"/>
              <a:t>and how they will be addressed across Hi-Drive: </a:t>
            </a:r>
          </a:p>
          <a:p>
            <a:pPr lvl="1"/>
            <a:r>
              <a:rPr lang="en-GB" dirty="0"/>
              <a:t>For all enablers, automated driving functions and use cases of high-level automation. </a:t>
            </a:r>
          </a:p>
          <a:p>
            <a:pPr lvl="1"/>
            <a:r>
              <a:rPr lang="en-GB" dirty="0"/>
              <a:t>For both users and effects evaluation, and related data needs. </a:t>
            </a:r>
            <a:endParaRPr lang="de-DE" dirty="0"/>
          </a:p>
          <a:p>
            <a:pPr lvl="0"/>
            <a:r>
              <a:rPr lang="en-GB" dirty="0"/>
              <a:t>Agree on </a:t>
            </a:r>
            <a:r>
              <a:rPr lang="en-GB" b="1" dirty="0"/>
              <a:t>common data formats </a:t>
            </a:r>
            <a:r>
              <a:rPr lang="en-GB" dirty="0"/>
              <a:t>for provision of different datasets and on experimental procedures for testing and evaluating highly automated systems.</a:t>
            </a:r>
          </a:p>
          <a:p>
            <a:pPr lvl="0"/>
            <a:r>
              <a:rPr lang="en-GB" dirty="0"/>
              <a:t>Build a </a:t>
            </a:r>
            <a:r>
              <a:rPr lang="en-GB" b="1" dirty="0"/>
              <a:t>multidisciplinary evaluation methodology</a:t>
            </a:r>
            <a:r>
              <a:rPr lang="de-DE" b="1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en-GB" dirty="0"/>
              <a:t>refine state-of-the-art methods:</a:t>
            </a:r>
          </a:p>
          <a:p>
            <a:pPr lvl="1"/>
            <a:r>
              <a:rPr lang="en-GB" dirty="0"/>
              <a:t>To address user and human factors aspects.</a:t>
            </a:r>
          </a:p>
          <a:p>
            <a:pPr lvl="1"/>
            <a:r>
              <a:rPr lang="en-GB" dirty="0"/>
              <a:t>To facilitate understanding of possible effects on the transport system level, addressing travel behaviour, safety, efficiency and emissions. </a:t>
            </a:r>
            <a:endParaRPr lang="de-DE" dirty="0"/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3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914A-462E-7BEC-C410-546611A8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FESTA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869C9-55CC-BC17-6BD3-AA65D6036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7278E-EB35-FB87-FA21-BC18A730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C70A3-C25A-D2C6-3F8A-A95E432A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24</a:t>
            </a:fld>
            <a:endParaRPr lang="en-US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D3A585ED-E3AC-9A62-E4A1-F6CD7A8A2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4337" y="1448828"/>
            <a:ext cx="6155662" cy="38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7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86596A-C0A5-F5B7-C108-45AE785F61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34225" cy="27701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6843C9A-C33D-BBAD-B811-90C8969C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2189204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Trials on Public Roads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Cross-border Corridors Testing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Test Tracks and Simulations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Data Engineering Tools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Data Collection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Common Databases (CDB)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Showcases and Demonstrations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1329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none" dirty="0">
                <a:solidFill>
                  <a:schemeClr val="accent1"/>
                </a:solidFill>
              </a:rPr>
              <a:t>Testing performance and reliability of ADFs for extending and defragmenting ODDs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BBC15754-034D-4D61-6737-9DC2969CE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7847" y="1982254"/>
            <a:ext cx="3543681" cy="648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6DF615-C492-F9F4-21DC-0491E074144D}"/>
              </a:ext>
            </a:extLst>
          </p:cNvPr>
          <p:cNvSpPr txBox="1"/>
          <p:nvPr/>
        </p:nvSpPr>
        <p:spPr>
          <a:xfrm rot="16200000">
            <a:off x="6638712" y="2288485"/>
            <a:ext cx="7633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© Volkswagen</a:t>
            </a:r>
            <a:endParaRPr lang="en-DE" sz="7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open roads, on tracks and supported by simulation focus on:</a:t>
            </a:r>
          </a:p>
          <a:p>
            <a:pPr lvl="1"/>
            <a:r>
              <a:rPr lang="en-GB" b="1" dirty="0"/>
              <a:t>Technologies for CAD systems </a:t>
            </a:r>
            <a:r>
              <a:rPr lang="en-GB" dirty="0"/>
              <a:t>such as connectivity – V2V and V2I –,  accurate positioning, digital infrastructure and cybersecurity</a:t>
            </a:r>
          </a:p>
          <a:p>
            <a:pPr lvl="1"/>
            <a:r>
              <a:rPr lang="en-GB" b="1" dirty="0"/>
              <a:t>Challenging situations </a:t>
            </a:r>
            <a:r>
              <a:rPr lang="en-GB" dirty="0"/>
              <a:t>like cross-border corridors, edge and critical driving scenarios, and arctic low visibility conditions</a:t>
            </a:r>
            <a:endParaRPr lang="de-DE" dirty="0"/>
          </a:p>
          <a:p>
            <a:pPr lvl="0"/>
            <a:r>
              <a:rPr lang="en-US" dirty="0"/>
              <a:t>Design </a:t>
            </a:r>
            <a:r>
              <a:rPr lang="en-US" b="1" dirty="0"/>
              <a:t>data engineering tools</a:t>
            </a:r>
            <a:r>
              <a:rPr lang="en-US" dirty="0"/>
              <a:t> and </a:t>
            </a:r>
            <a:r>
              <a:rPr lang="en-US" b="1" dirty="0"/>
              <a:t>database structures </a:t>
            </a:r>
            <a:r>
              <a:rPr lang="en-US" dirty="0"/>
              <a:t>to manage and process data from the experiments.</a:t>
            </a:r>
            <a:endParaRPr lang="de-DE" dirty="0"/>
          </a:p>
          <a:p>
            <a:pPr lvl="0"/>
            <a:r>
              <a:rPr lang="en-US" dirty="0"/>
              <a:t>Collect data during the tests and </a:t>
            </a:r>
            <a:r>
              <a:rPr lang="en-US" b="1" dirty="0"/>
              <a:t>make </a:t>
            </a:r>
            <a:r>
              <a:rPr lang="en-US" dirty="0"/>
              <a:t>this</a:t>
            </a:r>
            <a:r>
              <a:rPr lang="en-US" b="1" dirty="0"/>
              <a:t> data available</a:t>
            </a:r>
            <a:r>
              <a:rPr lang="de-DE" dirty="0"/>
              <a:t>.</a:t>
            </a:r>
          </a:p>
          <a:p>
            <a:r>
              <a:rPr lang="en-GB" dirty="0"/>
              <a:t>Each vehicle owner covers specific enablers, vehicles, use cases, test environments and partnerships. </a:t>
            </a:r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2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F98B-E530-1F8A-748C-E3F0D922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Data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0CF15-60E7-018E-1DAC-9ED35FB6C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22D97-2A80-8C6B-08D7-6EB7A1C43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27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271BBD-4CDD-5818-10C8-EB2C319BA9D0}"/>
              </a:ext>
            </a:extLst>
          </p:cNvPr>
          <p:cNvGrpSpPr/>
          <p:nvPr/>
        </p:nvGrpSpPr>
        <p:grpSpPr>
          <a:xfrm>
            <a:off x="2356338" y="191101"/>
            <a:ext cx="7092381" cy="5567861"/>
            <a:chOff x="2926219" y="445650"/>
            <a:chExt cx="6217782" cy="4881258"/>
          </a:xfrm>
        </p:grpSpPr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9943C414-7557-9F61-A3F0-E333E33F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26219" y="680599"/>
              <a:ext cx="5754037" cy="46463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4B3CA6-C933-05C5-051E-34734AB0940C}"/>
                </a:ext>
              </a:extLst>
            </p:cNvPr>
            <p:cNvSpPr/>
            <p:nvPr/>
          </p:nvSpPr>
          <p:spPr>
            <a:xfrm>
              <a:off x="7835580" y="445650"/>
              <a:ext cx="1308421" cy="527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421569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86596A-C0A5-F5B7-C108-45AE785F61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34225" cy="27701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6843C9A-C33D-BBAD-B811-90C8969C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2189204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Acceptance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Awareness &amp; Expectations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User comfort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User monitoring &amp; HMIs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Other road users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1329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none" dirty="0">
                <a:solidFill>
                  <a:schemeClr val="accent1"/>
                </a:solidFill>
              </a:rPr>
              <a:t>Develop a firm understanding of the user when interacting with automated vehicles.</a:t>
            </a:r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280581ED-CDB5-5873-261F-00F5E6FB9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3258" y="1898360"/>
            <a:ext cx="187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8644F3-E773-BE99-E390-2D1CF70215CE}"/>
              </a:ext>
            </a:extLst>
          </p:cNvPr>
          <p:cNvSpPr txBox="1"/>
          <p:nvPr/>
        </p:nvSpPr>
        <p:spPr>
          <a:xfrm rot="16200000">
            <a:off x="6744509" y="2394283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© Adobe</a:t>
            </a:r>
            <a:endParaRPr lang="en-DE" sz="7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7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Understand and map the </a:t>
            </a:r>
            <a:r>
              <a:rPr lang="en-GB" b="1" dirty="0"/>
              <a:t>needs of different user groups </a:t>
            </a:r>
            <a:r>
              <a:rPr lang="en-GB" dirty="0"/>
              <a:t>by assessing user needs for ages, genders, cultures etc. to ensure automated vehicles are relevant for all sections of the population.</a:t>
            </a:r>
            <a:endParaRPr lang="de-DE" dirty="0"/>
          </a:p>
          <a:p>
            <a:pPr lvl="0"/>
            <a:r>
              <a:rPr lang="en-GB" dirty="0"/>
              <a:t>Assess what factors influence </a:t>
            </a:r>
            <a:r>
              <a:rPr lang="en-GB" b="1" dirty="0"/>
              <a:t>user acceptance and awareness </a:t>
            </a:r>
            <a:r>
              <a:rPr lang="en-GB" dirty="0"/>
              <a:t>of CAD vehicles, on a macro and micro scale.</a:t>
            </a:r>
            <a:endParaRPr lang="de-DE" dirty="0"/>
          </a:p>
          <a:p>
            <a:pPr lvl="0"/>
            <a:r>
              <a:rPr lang="en-GB" dirty="0"/>
              <a:t>Investigate how to evaluate and improve CAD vehicles’ </a:t>
            </a:r>
            <a:r>
              <a:rPr lang="en-GB" b="1" dirty="0"/>
              <a:t>comfort</a:t>
            </a:r>
            <a:r>
              <a:rPr lang="en-GB" dirty="0"/>
              <a:t>, and reduce </a:t>
            </a:r>
            <a:r>
              <a:rPr lang="en-GB" b="1" dirty="0"/>
              <a:t>motion-sickness for users</a:t>
            </a:r>
            <a:r>
              <a:rPr lang="en-GB" dirty="0"/>
              <a:t>.</a:t>
            </a:r>
            <a:endParaRPr lang="de-DE" dirty="0"/>
          </a:p>
          <a:p>
            <a:pPr lvl="0"/>
            <a:r>
              <a:rPr lang="en-GB" dirty="0"/>
              <a:t>Develop knowledge for successful application of </a:t>
            </a:r>
            <a:r>
              <a:rPr lang="en-GB" b="1" dirty="0"/>
              <a:t>user monitoring and intervention tools</a:t>
            </a:r>
            <a:r>
              <a:rPr lang="en-GB" dirty="0"/>
              <a:t>, including link to relevant Human-Machine Interfaces.</a:t>
            </a:r>
            <a:endParaRPr lang="de-DE" dirty="0"/>
          </a:p>
          <a:p>
            <a:r>
              <a:rPr lang="en-GB" dirty="0"/>
              <a:t>Determine what information is needed by VRUs and other road users when </a:t>
            </a:r>
            <a:r>
              <a:rPr lang="en-GB" b="1" dirty="0"/>
              <a:t>interacting</a:t>
            </a:r>
            <a:r>
              <a:rPr lang="en-GB" dirty="0"/>
              <a:t> with CAD vehicles, including teleoperation.</a:t>
            </a:r>
            <a:endParaRPr lang="de-DE" dirty="0"/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294000"/>
            <a:ext cx="7719807" cy="880241"/>
          </a:xfrm>
        </p:spPr>
        <p:txBody>
          <a:bodyPr/>
          <a:lstStyle/>
          <a:p>
            <a:r>
              <a:rPr lang="en-DE" dirty="0"/>
              <a:t>A</a:t>
            </a:r>
            <a:r>
              <a:rPr lang="de-DE" dirty="0"/>
              <a:t>d</a:t>
            </a:r>
            <a:r>
              <a:rPr lang="en-DE" dirty="0"/>
              <a:t>dressing challenges towards the deployment </a:t>
            </a:r>
            <a:br>
              <a:rPr lang="en-DE" dirty="0"/>
            </a:br>
            <a:r>
              <a:rPr lang="en-DE" dirty="0"/>
              <a:t>of higher automation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793295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385FE-75DA-5125-7B72-180D4D85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DE" dirty="0"/>
              <a:t>ser centered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FB6A3-DE35-85D0-1A8D-66EBACE0A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5BBB6-1127-6077-ED30-25AF1830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918B7-2791-9980-C027-62D78D66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44" y="202851"/>
            <a:ext cx="4958862" cy="55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79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979E-C09D-AFE6-EFA5-73080872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Conduct empirical user studies incorporating a range of tools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EA4FF-ACCB-EC17-AE57-CB5B6985C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Global surveys, and questionnaires</a:t>
            </a:r>
          </a:p>
          <a:p>
            <a:r>
              <a:rPr lang="en-GB" dirty="0"/>
              <a:t>Human-in-the-loop simulators</a:t>
            </a:r>
          </a:p>
          <a:p>
            <a:r>
              <a:rPr lang="en-GB" dirty="0"/>
              <a:t>Test track studies</a:t>
            </a:r>
            <a:endParaRPr lang="en-DE" dirty="0"/>
          </a:p>
          <a:p>
            <a:r>
              <a:rPr lang="en-GB" dirty="0"/>
              <a:t>Wizard-of-oz vehicles 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9CA33-C850-2EE7-2148-5FCF999D2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E9307-BB5A-C235-8C50-8F5C5170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25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86596A-C0A5-F5B7-C108-45AE785F61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"/>
          <a:stretch/>
        </p:blipFill>
        <p:spPr>
          <a:xfrm>
            <a:off x="0" y="0"/>
            <a:ext cx="7131600" cy="277454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6843C9A-C33D-BBAD-B811-90C8969C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2189204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CAD Technical Evaluation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Edge-Case and Scenario Database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Micro- and Macroscopic Simulations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de-DE" dirty="0" err="1">
                <a:solidFill>
                  <a:schemeClr val="bg1"/>
                </a:solidFill>
              </a:rPr>
              <a:t>Safety</a:t>
            </a:r>
            <a:r>
              <a:rPr lang="de-DE" dirty="0">
                <a:solidFill>
                  <a:schemeClr val="bg1"/>
                </a:solidFill>
              </a:rPr>
              <a:t> &amp; Security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Traffic efficiency &amp; Environment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de-DE" dirty="0">
                <a:solidFill>
                  <a:schemeClr val="bg1"/>
                </a:solidFill>
              </a:rPr>
              <a:t>Mobility &amp; Travel </a:t>
            </a:r>
            <a:r>
              <a:rPr lang="de-DE" dirty="0" err="1">
                <a:solidFill>
                  <a:schemeClr val="bg1"/>
                </a:solidFill>
              </a:rPr>
              <a:t>Behaviour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de-DE" dirty="0" err="1">
                <a:solidFill>
                  <a:schemeClr val="bg1"/>
                </a:solidFill>
              </a:rPr>
              <a:t>Socio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Economic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Effects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17727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none" dirty="0">
                <a:solidFill>
                  <a:schemeClr val="accent1"/>
                </a:solidFill>
              </a:rPr>
              <a:t>Assess the impacts of high automation up to transport system and socio-economic level.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32D31-0762-D3DD-B87C-51EC1AD8D5B1}"/>
              </a:ext>
            </a:extLst>
          </p:cNvPr>
          <p:cNvSpPr txBox="1"/>
          <p:nvPr/>
        </p:nvSpPr>
        <p:spPr>
          <a:xfrm rot="16200000">
            <a:off x="6744509" y="2394283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© Adobe</a:t>
            </a:r>
            <a:endParaRPr lang="en-DE" sz="7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ACA4EB-CB8C-69E8-F15E-34E47BA52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3590" y="1995835"/>
            <a:ext cx="2540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Collect scenarios and extract edge cases from data and generate test-cases for evaluation of Hi-Drive CAD-functions.</a:t>
            </a:r>
          </a:p>
          <a:p>
            <a:pPr lvl="0"/>
            <a:r>
              <a:rPr lang="en-GB" dirty="0"/>
              <a:t>Develop and operate a database of common scenarios and edge-case scenarios which can be utilized for uniform testing of automated driving.</a:t>
            </a:r>
          </a:p>
          <a:p>
            <a:pPr lvl="0"/>
            <a:r>
              <a:rPr lang="en-GB" dirty="0"/>
              <a:t>Evaluate the technical performance of enablers for high-level automation with regards to their efficiency and support to automated driving as well as their capability to defragment or extend the related ODD.</a:t>
            </a:r>
          </a:p>
          <a:p>
            <a:pPr lvl="0"/>
            <a:r>
              <a:rPr lang="en-GB" dirty="0"/>
              <a:t>Assess the impacts of high automation driving on safety, efficiency and mobility as inputs to determine the effects on the transport system and on socio-economic level.</a:t>
            </a:r>
          </a:p>
          <a:p>
            <a:r>
              <a:rPr lang="en-GB" dirty="0"/>
              <a:t>Provide lessons learned from data evaluation on methodology and tooling for future automated driving development.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55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AB57A179-B869-5AD1-F848-660F36CC0C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0"/>
            <a:ext cx="7134225" cy="2770188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2189204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Public Awareness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Demonstration </a:t>
            </a:r>
            <a:r>
              <a:rPr lang="de-DE" dirty="0" err="1">
                <a:solidFill>
                  <a:schemeClr val="bg1"/>
                </a:solidFill>
              </a:rPr>
              <a:t>Campaigns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Standardisation </a:t>
            </a:r>
            <a:r>
              <a:rPr lang="de-DE" dirty="0" err="1">
                <a:solidFill>
                  <a:schemeClr val="bg1"/>
                </a:solidFill>
              </a:rPr>
              <a:t>Blueprint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User Education &amp; Training Programme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Business &amp; Operating Models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Pipeline from Research to Deployment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1329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cap="none" dirty="0">
                <a:solidFill>
                  <a:schemeClr val="accent1"/>
                </a:solidFill>
              </a:rPr>
              <a:t>Advocate </a:t>
            </a:r>
            <a:r>
              <a:rPr lang="de-DE" sz="3200" b="1" cap="none" dirty="0" err="1">
                <a:solidFill>
                  <a:schemeClr val="accent1"/>
                </a:solidFill>
              </a:rPr>
              <a:t>deployment</a:t>
            </a:r>
            <a:r>
              <a:rPr lang="de-DE" sz="3200" b="1" cap="none" dirty="0">
                <a:solidFill>
                  <a:schemeClr val="accent1"/>
                </a:solidFill>
              </a:rPr>
              <a:t> </a:t>
            </a:r>
            <a:r>
              <a:rPr lang="de-DE" sz="3200" b="1" cap="none" dirty="0" err="1">
                <a:solidFill>
                  <a:schemeClr val="accent1"/>
                </a:solidFill>
              </a:rPr>
              <a:t>of</a:t>
            </a:r>
            <a:r>
              <a:rPr lang="de-DE" sz="3200" b="1" cap="none" dirty="0">
                <a:solidFill>
                  <a:schemeClr val="accent1"/>
                </a:solidFill>
              </a:rPr>
              <a:t> high </a:t>
            </a:r>
            <a:r>
              <a:rPr lang="de-DE" sz="3200" b="1" cap="none" dirty="0" err="1">
                <a:solidFill>
                  <a:schemeClr val="accent1"/>
                </a:solidFill>
              </a:rPr>
              <a:t>automation</a:t>
            </a:r>
            <a:r>
              <a:rPr lang="de-DE" sz="3200" b="1" cap="none" dirty="0">
                <a:solidFill>
                  <a:schemeClr val="accent1"/>
                </a:solidFill>
              </a:rPr>
              <a:t> in Europe and </a:t>
            </a:r>
            <a:r>
              <a:rPr lang="de-DE" sz="3200" b="1" cap="none" dirty="0" err="1">
                <a:solidFill>
                  <a:schemeClr val="accent1"/>
                </a:solidFill>
              </a:rPr>
              <a:t>beyond</a:t>
            </a:r>
            <a:r>
              <a:rPr lang="de-DE" sz="3200" b="1" cap="none" dirty="0">
                <a:solidFill>
                  <a:schemeClr val="accent1"/>
                </a:solidFill>
              </a:rPr>
              <a:t>.</a:t>
            </a:r>
            <a:endParaRPr lang="en-US" sz="3200" b="1" cap="none" dirty="0">
              <a:solidFill>
                <a:schemeClr val="accent1"/>
              </a:solidFill>
            </a:endParaRPr>
          </a:p>
        </p:txBody>
      </p:sp>
      <p:pic>
        <p:nvPicPr>
          <p:cNvPr id="8" name="Graphic 3">
            <a:extLst>
              <a:ext uri="{FF2B5EF4-FFF2-40B4-BE49-F238E27FC236}">
                <a16:creationId xmlns:a16="http://schemas.microsoft.com/office/drawing/2014/main" id="{47A5A5C8-81D6-C5F9-A859-F992D312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6433" y="1898360"/>
            <a:ext cx="2894838" cy="598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21EBD-0A2C-61E4-5822-A7C10D3A2C9C}"/>
              </a:ext>
            </a:extLst>
          </p:cNvPr>
          <p:cNvSpPr txBox="1"/>
          <p:nvPr/>
        </p:nvSpPr>
        <p:spPr>
          <a:xfrm rot="16200000">
            <a:off x="6744509" y="2394283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© Adobe</a:t>
            </a:r>
            <a:endParaRPr lang="en-DE" sz="7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6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567"/>
              </a:spcAft>
              <a:buNone/>
            </a:pPr>
            <a:r>
              <a:rPr lang="en-GB" dirty="0">
                <a:solidFill>
                  <a:schemeClr val="accent1"/>
                </a:solidFill>
              </a:rPr>
              <a:t>International visibility </a:t>
            </a:r>
          </a:p>
          <a:p>
            <a:r>
              <a:rPr lang="en-GB" dirty="0"/>
              <a:t>Advocate deployment of high automation in Europe and beyond.</a:t>
            </a:r>
          </a:p>
          <a:p>
            <a:pPr lvl="0"/>
            <a:r>
              <a:rPr lang="en-GB" dirty="0"/>
              <a:t>Demonstrate leading role of European research and industry in high automation. </a:t>
            </a:r>
          </a:p>
          <a:p>
            <a:pPr>
              <a:spcAft>
                <a:spcPts val="0"/>
              </a:spcAft>
            </a:pPr>
            <a:r>
              <a:rPr lang="en-GB" dirty="0"/>
              <a:t>Reach the targeted audiences at high-level events.</a:t>
            </a:r>
            <a:endParaRPr lang="de-DE" dirty="0"/>
          </a:p>
          <a:p>
            <a:pPr marL="0" indent="0">
              <a:spcBef>
                <a:spcPts val="567"/>
              </a:spcBef>
              <a:spcAft>
                <a:spcPts val="567"/>
              </a:spcAft>
              <a:buNone/>
            </a:pPr>
            <a:r>
              <a:rPr lang="en-GB" dirty="0">
                <a:solidFill>
                  <a:schemeClr val="accent1"/>
                </a:solidFill>
              </a:rPr>
              <a:t>User acceptance</a:t>
            </a:r>
          </a:p>
          <a:p>
            <a:pPr lvl="0"/>
            <a:r>
              <a:rPr lang="en-GB" dirty="0"/>
              <a:t>Guide user expectations and promote awareness.</a:t>
            </a:r>
          </a:p>
          <a:p>
            <a:r>
              <a:rPr lang="en-GB" dirty="0"/>
              <a:t>Organize user education &amp; training campaign: hands-on training curriculum at five training sites across EU.</a:t>
            </a:r>
            <a:endParaRPr lang="de-DE" dirty="0"/>
          </a:p>
          <a:p>
            <a:pPr marL="0" indent="0">
              <a:spcBef>
                <a:spcPts val="567"/>
              </a:spcBef>
              <a:spcAft>
                <a:spcPts val="567"/>
              </a:spcAft>
              <a:buNone/>
            </a:pPr>
            <a:r>
              <a:rPr lang="en-GB" dirty="0">
                <a:solidFill>
                  <a:schemeClr val="accent1"/>
                </a:solidFill>
              </a:rPr>
              <a:t>Viable business strategies</a:t>
            </a:r>
          </a:p>
          <a:p>
            <a:r>
              <a:rPr lang="en-GB" dirty="0"/>
              <a:t>Assess the market potential of high automation and prepare the ground for future operating models of Connected Automated Mobility (CAM) systems and solutions.</a:t>
            </a:r>
            <a:endParaRPr lang="de-DE" dirty="0"/>
          </a:p>
          <a:p>
            <a:pPr marL="0" indent="0">
              <a:buNone/>
            </a:pPr>
            <a:r>
              <a:rPr lang="de-DE" dirty="0" err="1">
                <a:solidFill>
                  <a:schemeClr val="accent1"/>
                </a:solidFill>
              </a:rPr>
              <a:t>Industry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standards</a:t>
            </a:r>
            <a:r>
              <a:rPr lang="de-DE" dirty="0">
                <a:solidFill>
                  <a:schemeClr val="accent1"/>
                </a:solidFill>
              </a:rPr>
              <a:t> </a:t>
            </a:r>
          </a:p>
          <a:p>
            <a:r>
              <a:rPr lang="en-GB" dirty="0"/>
              <a:t>Map, investigate and feedback information for technology standards. </a:t>
            </a:r>
            <a:endParaRPr lang="de-DE" dirty="0"/>
          </a:p>
          <a:p>
            <a:pPr lvl="0"/>
            <a:r>
              <a:rPr lang="en-GB" dirty="0"/>
              <a:t>Influence international standardization activities, particularly from European perspectives.</a:t>
            </a:r>
            <a:endParaRPr lang="de-DE" dirty="0"/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97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3787A278-E6C7-5F14-B6A9-83373C44087C}"/>
              </a:ext>
            </a:extLst>
          </p:cNvPr>
          <p:cNvSpPr/>
          <p:nvPr/>
        </p:nvSpPr>
        <p:spPr>
          <a:xfrm>
            <a:off x="11236806" y="914861"/>
            <a:ext cx="2421468" cy="442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62073-2B00-153B-209A-6C18CC1F2639}"/>
              </a:ext>
            </a:extLst>
          </p:cNvPr>
          <p:cNvGrpSpPr/>
          <p:nvPr/>
        </p:nvGrpSpPr>
        <p:grpSpPr>
          <a:xfrm>
            <a:off x="-791383" y="914861"/>
            <a:ext cx="12028189" cy="4428000"/>
            <a:chOff x="-483952" y="1694592"/>
            <a:chExt cx="12028189" cy="442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27335D8-D39C-4FB2-9A3B-ADA8BE1FB0C4}"/>
                </a:ext>
              </a:extLst>
            </p:cNvPr>
            <p:cNvSpPr/>
            <p:nvPr/>
          </p:nvSpPr>
          <p:spPr>
            <a:xfrm>
              <a:off x="1917729" y="1694592"/>
              <a:ext cx="2421468" cy="442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48A5006-7EDF-44F5-8CBC-77794E41D38D}"/>
                </a:ext>
              </a:extLst>
            </p:cNvPr>
            <p:cNvSpPr/>
            <p:nvPr/>
          </p:nvSpPr>
          <p:spPr>
            <a:xfrm>
              <a:off x="4319409" y="1694592"/>
              <a:ext cx="2421468" cy="4428000"/>
            </a:xfrm>
            <a:prstGeom prst="rect">
              <a:avLst/>
            </a:prstGeom>
            <a:solidFill>
              <a:srgbClr val="E0D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097AC72-AD1F-6349-AD89-2217C25957A1}"/>
                </a:ext>
              </a:extLst>
            </p:cNvPr>
            <p:cNvSpPr/>
            <p:nvPr/>
          </p:nvSpPr>
          <p:spPr>
            <a:xfrm>
              <a:off x="6721089" y="1694592"/>
              <a:ext cx="2421468" cy="442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A3ADB0D-02CD-3D5F-C0DB-A35D6EA7B086}"/>
                </a:ext>
              </a:extLst>
            </p:cNvPr>
            <p:cNvSpPr/>
            <p:nvPr/>
          </p:nvSpPr>
          <p:spPr>
            <a:xfrm>
              <a:off x="9122769" y="1694592"/>
              <a:ext cx="2421468" cy="4428000"/>
            </a:xfrm>
            <a:prstGeom prst="rect">
              <a:avLst/>
            </a:prstGeom>
            <a:solidFill>
              <a:srgbClr val="E0D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456D338-E8C9-D9FF-C18B-C3CBC2179B7A}"/>
                </a:ext>
              </a:extLst>
            </p:cNvPr>
            <p:cNvSpPr/>
            <p:nvPr/>
          </p:nvSpPr>
          <p:spPr>
            <a:xfrm>
              <a:off x="-483952" y="1694592"/>
              <a:ext cx="2421468" cy="4428000"/>
            </a:xfrm>
            <a:prstGeom prst="rect">
              <a:avLst/>
            </a:prstGeom>
            <a:solidFill>
              <a:srgbClr val="E0D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D0BF25-0368-640F-01D0-723193B6689C}"/>
              </a:ext>
            </a:extLst>
          </p:cNvPr>
          <p:cNvCxnSpPr>
            <a:cxnSpLocks/>
          </p:cNvCxnSpPr>
          <p:nvPr/>
        </p:nvCxnSpPr>
        <p:spPr>
          <a:xfrm>
            <a:off x="10038442" y="1439863"/>
            <a:ext cx="0" cy="3836766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33A9934-0CD0-38D5-58FC-A46E715B7816}"/>
              </a:ext>
            </a:extLst>
          </p:cNvPr>
          <p:cNvCxnSpPr>
            <a:cxnSpLocks/>
          </p:cNvCxnSpPr>
          <p:nvPr/>
        </p:nvCxnSpPr>
        <p:spPr>
          <a:xfrm>
            <a:off x="7624392" y="1439863"/>
            <a:ext cx="0" cy="3836766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3E6E469-D7D9-513E-CD01-111718C1F2A3}"/>
              </a:ext>
            </a:extLst>
          </p:cNvPr>
          <p:cNvCxnSpPr>
            <a:cxnSpLocks/>
          </p:cNvCxnSpPr>
          <p:nvPr/>
        </p:nvCxnSpPr>
        <p:spPr>
          <a:xfrm>
            <a:off x="5222712" y="1439863"/>
            <a:ext cx="0" cy="3836766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DA37A03-B262-24FB-E1A3-7A6A9DAD8CEB}"/>
              </a:ext>
            </a:extLst>
          </p:cNvPr>
          <p:cNvCxnSpPr>
            <a:cxnSpLocks/>
          </p:cNvCxnSpPr>
          <p:nvPr/>
        </p:nvCxnSpPr>
        <p:spPr>
          <a:xfrm>
            <a:off x="2821032" y="1439863"/>
            <a:ext cx="0" cy="3836766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D13E3AE-986E-42A6-930B-A29249EBE24D}"/>
              </a:ext>
            </a:extLst>
          </p:cNvPr>
          <p:cNvCxnSpPr>
            <a:cxnSpLocks/>
          </p:cNvCxnSpPr>
          <p:nvPr/>
        </p:nvCxnSpPr>
        <p:spPr>
          <a:xfrm>
            <a:off x="419351" y="1439863"/>
            <a:ext cx="0" cy="3836766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FBB86-A025-55E1-F17F-A59669DA6A62}"/>
              </a:ext>
            </a:extLst>
          </p:cNvPr>
          <p:cNvSpPr/>
          <p:nvPr/>
        </p:nvSpPr>
        <p:spPr>
          <a:xfrm>
            <a:off x="1715474" y="5692608"/>
            <a:ext cx="9828763" cy="82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F51BBB9-A3E8-3AEE-E072-CE84C03A1580}"/>
              </a:ext>
            </a:extLst>
          </p:cNvPr>
          <p:cNvSpPr txBox="1"/>
          <p:nvPr/>
        </p:nvSpPr>
        <p:spPr>
          <a:xfrm>
            <a:off x="121834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41D147-7404-59F2-C0EB-94A954BC9E96}"/>
              </a:ext>
            </a:extLst>
          </p:cNvPr>
          <p:cNvSpPr txBox="1"/>
          <p:nvPr/>
        </p:nvSpPr>
        <p:spPr>
          <a:xfrm>
            <a:off x="2523515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CE065D3-AE3D-B2E8-17B9-D16FAA44766A}"/>
              </a:ext>
            </a:extLst>
          </p:cNvPr>
          <p:cNvSpPr txBox="1"/>
          <p:nvPr/>
        </p:nvSpPr>
        <p:spPr>
          <a:xfrm>
            <a:off x="4925195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1F9B39C-D11C-C306-7E3F-EDC7D7C5770E}"/>
              </a:ext>
            </a:extLst>
          </p:cNvPr>
          <p:cNvSpPr txBox="1"/>
          <p:nvPr/>
        </p:nvSpPr>
        <p:spPr>
          <a:xfrm>
            <a:off x="7326875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A86B47-24E3-4A6F-A05F-C5725C947BE9}"/>
              </a:ext>
            </a:extLst>
          </p:cNvPr>
          <p:cNvSpPr txBox="1"/>
          <p:nvPr/>
        </p:nvSpPr>
        <p:spPr>
          <a:xfrm>
            <a:off x="9740925" y="99343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0E8542-49FB-0A58-59D3-BE27288D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Public </a:t>
            </a:r>
            <a:r>
              <a:rPr lang="de-DE" dirty="0" err="1"/>
              <a:t>awareness</a:t>
            </a:r>
            <a:r>
              <a:rPr lang="de-DE" dirty="0"/>
              <a:t> and </a:t>
            </a:r>
            <a:r>
              <a:rPr lang="de-DE" dirty="0" err="1"/>
              <a:t>demonstrations</a:t>
            </a:r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AE511-A186-08FA-ABD6-91323DFC8B40}"/>
              </a:ext>
            </a:extLst>
          </p:cNvPr>
          <p:cNvSpPr/>
          <p:nvPr userDrawn="1"/>
        </p:nvSpPr>
        <p:spPr>
          <a:xfrm>
            <a:off x="4799856" y="4897419"/>
            <a:ext cx="432000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AAA0FA-448F-1855-0CD4-2D5523D68C06}"/>
              </a:ext>
            </a:extLst>
          </p:cNvPr>
          <p:cNvSpPr/>
          <p:nvPr userDrawn="1"/>
        </p:nvSpPr>
        <p:spPr>
          <a:xfrm>
            <a:off x="2427652" y="5408398"/>
            <a:ext cx="432000" cy="9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129E49-EF98-8248-55E5-5D469100DF84}"/>
              </a:ext>
            </a:extLst>
          </p:cNvPr>
          <p:cNvSpPr/>
          <p:nvPr userDrawn="1"/>
        </p:nvSpPr>
        <p:spPr>
          <a:xfrm>
            <a:off x="5475017" y="5016834"/>
            <a:ext cx="432000" cy="9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FBE24-31D9-93EF-D88F-C8FBB27E70DC}"/>
              </a:ext>
            </a:extLst>
          </p:cNvPr>
          <p:cNvSpPr/>
          <p:nvPr userDrawn="1"/>
        </p:nvSpPr>
        <p:spPr>
          <a:xfrm>
            <a:off x="7603939" y="5428303"/>
            <a:ext cx="432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E309262-26E4-BD5D-E8E6-C24B2AC617D1}"/>
              </a:ext>
            </a:extLst>
          </p:cNvPr>
          <p:cNvSpPr/>
          <p:nvPr userDrawn="1"/>
        </p:nvSpPr>
        <p:spPr>
          <a:xfrm>
            <a:off x="3087098" y="5162861"/>
            <a:ext cx="1290976" cy="180000"/>
          </a:xfrm>
          <a:custGeom>
            <a:avLst/>
            <a:gdLst>
              <a:gd name="connsiteX0" fmla="*/ 0 w 1290976"/>
              <a:gd name="connsiteY0" fmla="*/ 0 h 180000"/>
              <a:gd name="connsiteX1" fmla="*/ 1290976 w 1290976"/>
              <a:gd name="connsiteY1" fmla="*/ 0 h 180000"/>
              <a:gd name="connsiteX2" fmla="*/ 1290976 w 1290976"/>
              <a:gd name="connsiteY2" fmla="*/ 180000 h 180000"/>
              <a:gd name="connsiteX3" fmla="*/ 432000 w 1290976"/>
              <a:gd name="connsiteY3" fmla="*/ 180000 h 180000"/>
              <a:gd name="connsiteX4" fmla="*/ 432000 w 1290976"/>
              <a:gd name="connsiteY4" fmla="*/ 90000 h 180000"/>
              <a:gd name="connsiteX5" fmla="*/ 0 w 1290976"/>
              <a:gd name="connsiteY5" fmla="*/ 9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0976" h="180000">
                <a:moveTo>
                  <a:pt x="0" y="0"/>
                </a:moveTo>
                <a:lnTo>
                  <a:pt x="1290976" y="0"/>
                </a:lnTo>
                <a:lnTo>
                  <a:pt x="1290976" y="180000"/>
                </a:lnTo>
                <a:lnTo>
                  <a:pt x="432000" y="180000"/>
                </a:lnTo>
                <a:lnTo>
                  <a:pt x="432000" y="90000"/>
                </a:lnTo>
                <a:lnTo>
                  <a:pt x="0" y="9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985FC5D-2B5E-7153-0B02-C55EC815218E}"/>
              </a:ext>
            </a:extLst>
          </p:cNvPr>
          <p:cNvSpPr/>
          <p:nvPr userDrawn="1"/>
        </p:nvSpPr>
        <p:spPr>
          <a:xfrm>
            <a:off x="6956182" y="5162861"/>
            <a:ext cx="4468091" cy="180000"/>
          </a:xfrm>
          <a:custGeom>
            <a:avLst/>
            <a:gdLst>
              <a:gd name="connsiteX0" fmla="*/ 0 w 4468091"/>
              <a:gd name="connsiteY0" fmla="*/ 0 h 180000"/>
              <a:gd name="connsiteX1" fmla="*/ 4468091 w 4468091"/>
              <a:gd name="connsiteY1" fmla="*/ 0 h 180000"/>
              <a:gd name="connsiteX2" fmla="*/ 4468091 w 4468091"/>
              <a:gd name="connsiteY2" fmla="*/ 180000 h 180000"/>
              <a:gd name="connsiteX3" fmla="*/ 1877674 w 4468091"/>
              <a:gd name="connsiteY3" fmla="*/ 180000 h 180000"/>
              <a:gd name="connsiteX4" fmla="*/ 1575877 w 4468091"/>
              <a:gd name="connsiteY4" fmla="*/ 180000 h 180000"/>
              <a:gd name="connsiteX5" fmla="*/ 1445674 w 4468091"/>
              <a:gd name="connsiteY5" fmla="*/ 180000 h 180000"/>
              <a:gd name="connsiteX6" fmla="*/ 1445674 w 4468091"/>
              <a:gd name="connsiteY6" fmla="*/ 90000 h 180000"/>
              <a:gd name="connsiteX7" fmla="*/ 1013272 w 4468091"/>
              <a:gd name="connsiteY7" fmla="*/ 90000 h 180000"/>
              <a:gd name="connsiteX8" fmla="*/ 1013272 w 4468091"/>
              <a:gd name="connsiteY8" fmla="*/ 108124 h 180000"/>
              <a:gd name="connsiteX9" fmla="*/ 1012938 w 4468091"/>
              <a:gd name="connsiteY9" fmla="*/ 108124 h 180000"/>
              <a:gd name="connsiteX10" fmla="*/ 1012938 w 4468091"/>
              <a:gd name="connsiteY10" fmla="*/ 180000 h 180000"/>
              <a:gd name="connsiteX11" fmla="*/ 0 w 4468091"/>
              <a:gd name="connsiteY11" fmla="*/ 18000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68091" h="180000">
                <a:moveTo>
                  <a:pt x="0" y="0"/>
                </a:moveTo>
                <a:lnTo>
                  <a:pt x="4468091" y="0"/>
                </a:lnTo>
                <a:lnTo>
                  <a:pt x="4468091" y="180000"/>
                </a:lnTo>
                <a:lnTo>
                  <a:pt x="1877674" y="180000"/>
                </a:lnTo>
                <a:lnTo>
                  <a:pt x="1575877" y="180000"/>
                </a:lnTo>
                <a:lnTo>
                  <a:pt x="1445674" y="180000"/>
                </a:lnTo>
                <a:lnTo>
                  <a:pt x="1445674" y="90000"/>
                </a:lnTo>
                <a:lnTo>
                  <a:pt x="1013272" y="90000"/>
                </a:lnTo>
                <a:lnTo>
                  <a:pt x="1013272" y="108124"/>
                </a:lnTo>
                <a:lnTo>
                  <a:pt x="1012938" y="108124"/>
                </a:lnTo>
                <a:lnTo>
                  <a:pt x="1012938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2EB1552-32D4-36D1-B515-8136E370FB5F}"/>
              </a:ext>
            </a:extLst>
          </p:cNvPr>
          <p:cNvSpPr/>
          <p:nvPr userDrawn="1"/>
        </p:nvSpPr>
        <p:spPr>
          <a:xfrm>
            <a:off x="4376896" y="5162861"/>
            <a:ext cx="1296000" cy="180000"/>
          </a:xfrm>
          <a:custGeom>
            <a:avLst/>
            <a:gdLst>
              <a:gd name="connsiteX0" fmla="*/ 0 w 1296000"/>
              <a:gd name="connsiteY0" fmla="*/ 0 h 180000"/>
              <a:gd name="connsiteX1" fmla="*/ 1296000 w 1296000"/>
              <a:gd name="connsiteY1" fmla="*/ 0 h 180000"/>
              <a:gd name="connsiteX2" fmla="*/ 1296000 w 1296000"/>
              <a:gd name="connsiteY2" fmla="*/ 180000 h 180000"/>
              <a:gd name="connsiteX3" fmla="*/ 1164285 w 1296000"/>
              <a:gd name="connsiteY3" fmla="*/ 180000 h 180000"/>
              <a:gd name="connsiteX4" fmla="*/ 1164285 w 1296000"/>
              <a:gd name="connsiteY4" fmla="*/ 90000 h 180000"/>
              <a:gd name="connsiteX5" fmla="*/ 732285 w 1296000"/>
              <a:gd name="connsiteY5" fmla="*/ 90000 h 180000"/>
              <a:gd name="connsiteX6" fmla="*/ 732285 w 1296000"/>
              <a:gd name="connsiteY6" fmla="*/ 180000 h 180000"/>
              <a:gd name="connsiteX7" fmla="*/ 0 w 1296000"/>
              <a:gd name="connsiteY7" fmla="*/ 180000 h 180000"/>
              <a:gd name="connsiteX8" fmla="*/ 0 w 1296000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000" h="180000">
                <a:moveTo>
                  <a:pt x="0" y="0"/>
                </a:moveTo>
                <a:lnTo>
                  <a:pt x="1296000" y="0"/>
                </a:lnTo>
                <a:lnTo>
                  <a:pt x="1296000" y="180000"/>
                </a:lnTo>
                <a:lnTo>
                  <a:pt x="1164285" y="180000"/>
                </a:lnTo>
                <a:lnTo>
                  <a:pt x="1164285" y="90000"/>
                </a:lnTo>
                <a:lnTo>
                  <a:pt x="732285" y="90000"/>
                </a:lnTo>
                <a:lnTo>
                  <a:pt x="732285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27ED5ED-C27C-1954-FAB2-AEED9DFE4B1D}"/>
              </a:ext>
            </a:extLst>
          </p:cNvPr>
          <p:cNvSpPr/>
          <p:nvPr userDrawn="1"/>
        </p:nvSpPr>
        <p:spPr>
          <a:xfrm>
            <a:off x="5661275" y="5162861"/>
            <a:ext cx="1295328" cy="180000"/>
          </a:xfrm>
          <a:custGeom>
            <a:avLst/>
            <a:gdLst>
              <a:gd name="connsiteX0" fmla="*/ 0 w 1295328"/>
              <a:gd name="connsiteY0" fmla="*/ 0 h 180000"/>
              <a:gd name="connsiteX1" fmla="*/ 518350 w 1295328"/>
              <a:gd name="connsiteY1" fmla="*/ 0 h 180000"/>
              <a:gd name="connsiteX2" fmla="*/ 518350 w 1295328"/>
              <a:gd name="connsiteY2" fmla="*/ 90000 h 180000"/>
              <a:gd name="connsiteX3" fmla="*/ 950350 w 1295328"/>
              <a:gd name="connsiteY3" fmla="*/ 90000 h 180000"/>
              <a:gd name="connsiteX4" fmla="*/ 950350 w 1295328"/>
              <a:gd name="connsiteY4" fmla="*/ 0 h 180000"/>
              <a:gd name="connsiteX5" fmla="*/ 1295328 w 1295328"/>
              <a:gd name="connsiteY5" fmla="*/ 0 h 180000"/>
              <a:gd name="connsiteX6" fmla="*/ 1295328 w 1295328"/>
              <a:gd name="connsiteY6" fmla="*/ 180000 h 180000"/>
              <a:gd name="connsiteX7" fmla="*/ 0 w 1295328"/>
              <a:gd name="connsiteY7" fmla="*/ 180000 h 180000"/>
              <a:gd name="connsiteX8" fmla="*/ 0 w 1295328"/>
              <a:gd name="connsiteY8" fmla="*/ 0 h 1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5328" h="180000">
                <a:moveTo>
                  <a:pt x="0" y="0"/>
                </a:moveTo>
                <a:lnTo>
                  <a:pt x="518350" y="0"/>
                </a:lnTo>
                <a:lnTo>
                  <a:pt x="518350" y="90000"/>
                </a:lnTo>
                <a:lnTo>
                  <a:pt x="950350" y="90000"/>
                </a:lnTo>
                <a:lnTo>
                  <a:pt x="950350" y="0"/>
                </a:lnTo>
                <a:lnTo>
                  <a:pt x="1295328" y="0"/>
                </a:lnTo>
                <a:lnTo>
                  <a:pt x="1295328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D001BA-3F48-D630-52F3-EEFE4FCA28D7}"/>
              </a:ext>
            </a:extLst>
          </p:cNvPr>
          <p:cNvSpPr/>
          <p:nvPr userDrawn="1"/>
        </p:nvSpPr>
        <p:spPr>
          <a:xfrm>
            <a:off x="1563652" y="5254663"/>
            <a:ext cx="432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06B4F-6047-0C81-49F5-EA57C648CB9B}"/>
              </a:ext>
            </a:extLst>
          </p:cNvPr>
          <p:cNvSpPr/>
          <p:nvPr userDrawn="1"/>
        </p:nvSpPr>
        <p:spPr>
          <a:xfrm>
            <a:off x="1283475" y="4985962"/>
            <a:ext cx="432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2B403-1D38-B41B-CF01-14DD6EC3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/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0DDAF-38C6-A2E8-65FD-802AF87B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36</a:t>
            </a:fld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89B3CF-97A4-C9D5-389D-1CA4B250500B}"/>
              </a:ext>
            </a:extLst>
          </p:cNvPr>
          <p:cNvSpPr txBox="1"/>
          <p:nvPr/>
        </p:nvSpPr>
        <p:spPr>
          <a:xfrm>
            <a:off x="1889702" y="2880039"/>
            <a:ext cx="1800000" cy="14128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46800" bIns="7200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de-DE" sz="1400" b="1" dirty="0" err="1">
                <a:solidFill>
                  <a:schemeClr val="accent1"/>
                </a:solidFill>
              </a:rPr>
              <a:t>Enablers</a:t>
            </a:r>
            <a:endParaRPr lang="de-DE" sz="140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1300" dirty="0">
                <a:solidFill>
                  <a:schemeClr val="accent1"/>
                </a:solidFill>
              </a:rPr>
              <a:t>Hi-Drive </a:t>
            </a:r>
            <a:r>
              <a:rPr lang="de-DE" sz="1300" dirty="0" err="1">
                <a:solidFill>
                  <a:schemeClr val="accent1"/>
                </a:solidFill>
              </a:rPr>
              <a:t>enablers</a:t>
            </a:r>
            <a:r>
              <a:rPr lang="de-DE" sz="1300" dirty="0">
                <a:solidFill>
                  <a:schemeClr val="accent1"/>
                </a:solidFill>
              </a:rPr>
              <a:t> </a:t>
            </a:r>
            <a:r>
              <a:rPr lang="de-DE" sz="1300" dirty="0" err="1">
                <a:solidFill>
                  <a:schemeClr val="accent1"/>
                </a:solidFill>
              </a:rPr>
              <a:t>identified</a:t>
            </a:r>
            <a:r>
              <a:rPr lang="de-DE" sz="1300" dirty="0">
                <a:solidFill>
                  <a:schemeClr val="accent1"/>
                </a:solidFill>
              </a:rPr>
              <a:t> </a:t>
            </a:r>
          </a:p>
          <a:p>
            <a:r>
              <a:rPr lang="de-DE" sz="1300" dirty="0">
                <a:solidFill>
                  <a:schemeClr val="accent1"/>
                </a:solidFill>
              </a:rPr>
              <a:t>@EUCAR Conference</a:t>
            </a:r>
          </a:p>
          <a:p>
            <a:r>
              <a:rPr lang="de-DE" sz="1300" dirty="0" err="1">
                <a:solidFill>
                  <a:schemeClr val="accent1"/>
                </a:solidFill>
              </a:rPr>
              <a:t>Autoworld</a:t>
            </a:r>
            <a:r>
              <a:rPr lang="de-DE" sz="1300" dirty="0">
                <a:solidFill>
                  <a:schemeClr val="accent1"/>
                </a:solidFill>
              </a:rPr>
              <a:t>, Brussels </a:t>
            </a:r>
          </a:p>
          <a:p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5D243F-5300-DF0E-AFBC-B13B871A9176}"/>
              </a:ext>
            </a:extLst>
          </p:cNvPr>
          <p:cNvSpPr txBox="1"/>
          <p:nvPr/>
        </p:nvSpPr>
        <p:spPr>
          <a:xfrm>
            <a:off x="4312818" y="2880040"/>
            <a:ext cx="1800000" cy="141792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46800" bIns="72000" rtlCol="0" anchor="t" anchorCtr="0">
            <a:noAutofit/>
          </a:bodyPr>
          <a:lstStyle/>
          <a:p>
            <a:pPr>
              <a:spcBef>
                <a:spcPts val="300"/>
              </a:spcBef>
            </a:pPr>
            <a:r>
              <a:rPr lang="de-DE" sz="1400" b="1" dirty="0" err="1">
                <a:solidFill>
                  <a:schemeClr val="accent1"/>
                </a:solidFill>
              </a:rPr>
              <a:t>Testing</a:t>
            </a:r>
            <a:r>
              <a:rPr lang="de-DE" sz="1400" b="1" dirty="0">
                <a:solidFill>
                  <a:schemeClr val="accent1"/>
                </a:solidFill>
              </a:rPr>
              <a:t> High Automation</a:t>
            </a:r>
          </a:p>
          <a:p>
            <a:pPr>
              <a:spcAft>
                <a:spcPts val="600"/>
              </a:spcAft>
            </a:pPr>
            <a:r>
              <a:rPr lang="de-DE" sz="1300" dirty="0">
                <a:solidFill>
                  <a:schemeClr val="accent1"/>
                </a:solidFill>
              </a:rPr>
              <a:t>Hi-Drive </a:t>
            </a:r>
            <a:r>
              <a:rPr lang="de-DE" sz="1300" dirty="0" err="1">
                <a:solidFill>
                  <a:schemeClr val="accent1"/>
                </a:solidFill>
              </a:rPr>
              <a:t>vehicles</a:t>
            </a:r>
            <a:r>
              <a:rPr lang="de-DE" sz="1300" dirty="0">
                <a:solidFill>
                  <a:schemeClr val="accent1"/>
                </a:solidFill>
              </a:rPr>
              <a:t> </a:t>
            </a:r>
            <a:r>
              <a:rPr lang="de-DE" sz="1300" dirty="0" err="1">
                <a:solidFill>
                  <a:schemeClr val="accent1"/>
                </a:solidFill>
              </a:rPr>
              <a:t>ready</a:t>
            </a:r>
            <a:endParaRPr lang="de-DE" sz="1300" dirty="0">
              <a:solidFill>
                <a:schemeClr val="accent1"/>
              </a:solidFill>
            </a:endParaRPr>
          </a:p>
          <a:p>
            <a:r>
              <a:rPr lang="de-DE" sz="1300" dirty="0" err="1">
                <a:solidFill>
                  <a:schemeClr val="accent1"/>
                </a:solidFill>
              </a:rPr>
              <a:t>Cooperative</a:t>
            </a:r>
            <a:r>
              <a:rPr lang="de-DE" sz="1300" dirty="0">
                <a:solidFill>
                  <a:schemeClr val="accent1"/>
                </a:solidFill>
              </a:rPr>
              <a:t> </a:t>
            </a:r>
            <a:r>
              <a:rPr lang="de-DE" sz="1300" dirty="0" err="1">
                <a:solidFill>
                  <a:schemeClr val="accent1"/>
                </a:solidFill>
              </a:rPr>
              <a:t>sensing</a:t>
            </a:r>
            <a:r>
              <a:rPr lang="de-DE" sz="1300" dirty="0">
                <a:solidFill>
                  <a:schemeClr val="accent1"/>
                </a:solidFill>
              </a:rPr>
              <a:t> &amp; </a:t>
            </a:r>
            <a:r>
              <a:rPr lang="de-DE" sz="1300" dirty="0" err="1">
                <a:solidFill>
                  <a:schemeClr val="accent1"/>
                </a:solidFill>
              </a:rPr>
              <a:t>manoeuvring</a:t>
            </a:r>
            <a:endParaRPr lang="de-DE" sz="1300" dirty="0">
              <a:solidFill>
                <a:schemeClr val="accent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F27E61-7161-293E-EEF4-518F484514E9}"/>
              </a:ext>
            </a:extLst>
          </p:cNvPr>
          <p:cNvSpPr txBox="1"/>
          <p:nvPr/>
        </p:nvSpPr>
        <p:spPr>
          <a:xfrm>
            <a:off x="6814392" y="2880039"/>
            <a:ext cx="1620000" cy="14128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46800" bIns="72000" rtlCol="0" anchor="t" anchorCtr="0">
            <a:noAutofit/>
          </a:bodyPr>
          <a:lstStyle/>
          <a:p>
            <a:r>
              <a:rPr lang="de-DE" sz="1400" b="1" dirty="0" err="1">
                <a:solidFill>
                  <a:schemeClr val="accent1"/>
                </a:solidFill>
              </a:rPr>
              <a:t>Crossing</a:t>
            </a:r>
            <a:r>
              <a:rPr lang="de-DE" sz="1400" b="1" dirty="0">
                <a:solidFill>
                  <a:schemeClr val="accent1"/>
                </a:solidFill>
              </a:rPr>
              <a:t> Borders</a:t>
            </a:r>
          </a:p>
          <a:p>
            <a:endParaRPr lang="de-DE" sz="1400" dirty="0">
              <a:solidFill>
                <a:schemeClr val="accent1"/>
              </a:solidFill>
            </a:endParaRPr>
          </a:p>
          <a:p>
            <a:r>
              <a:rPr lang="de-DE" sz="1300" dirty="0" err="1">
                <a:solidFill>
                  <a:schemeClr val="accent1"/>
                </a:solidFill>
              </a:rPr>
              <a:t>Towards</a:t>
            </a:r>
            <a:r>
              <a:rPr lang="de-DE" sz="1300" dirty="0">
                <a:solidFill>
                  <a:schemeClr val="accent1"/>
                </a:solidFill>
              </a:rPr>
              <a:t> </a:t>
            </a:r>
            <a:r>
              <a:rPr lang="de-DE" sz="1300" dirty="0" err="1">
                <a:solidFill>
                  <a:schemeClr val="accent1"/>
                </a:solidFill>
              </a:rPr>
              <a:t>compatible</a:t>
            </a:r>
            <a:r>
              <a:rPr lang="de-DE" sz="1300" dirty="0">
                <a:solidFill>
                  <a:schemeClr val="accent1"/>
                </a:solidFill>
              </a:rPr>
              <a:t> </a:t>
            </a:r>
            <a:r>
              <a:rPr lang="de-DE" sz="1300" dirty="0" err="1">
                <a:solidFill>
                  <a:schemeClr val="accent1"/>
                </a:solidFill>
              </a:rPr>
              <a:t>and</a:t>
            </a:r>
            <a:r>
              <a:rPr lang="de-DE" sz="1300" dirty="0">
                <a:solidFill>
                  <a:schemeClr val="accent1"/>
                </a:solidFill>
              </a:rPr>
              <a:t> interoperable </a:t>
            </a:r>
            <a:r>
              <a:rPr lang="de-DE" sz="1300" dirty="0" err="1">
                <a:solidFill>
                  <a:schemeClr val="accent1"/>
                </a:solidFill>
              </a:rPr>
              <a:t>systems</a:t>
            </a:r>
            <a:r>
              <a:rPr lang="de-DE" sz="1300" dirty="0">
                <a:solidFill>
                  <a:schemeClr val="accent1"/>
                </a:solidFill>
              </a:rPr>
              <a:t> at EU </a:t>
            </a:r>
            <a:r>
              <a:rPr lang="de-DE" sz="1300" dirty="0" err="1">
                <a:solidFill>
                  <a:schemeClr val="accent1"/>
                </a:solidFill>
              </a:rPr>
              <a:t>level</a:t>
            </a:r>
            <a:endParaRPr lang="de-DE" sz="1300" dirty="0">
              <a:solidFill>
                <a:schemeClr val="accent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4996A-194C-05B8-BD44-5C1B5E3F639F}"/>
              </a:ext>
            </a:extLst>
          </p:cNvPr>
          <p:cNvSpPr txBox="1"/>
          <p:nvPr/>
        </p:nvSpPr>
        <p:spPr>
          <a:xfrm>
            <a:off x="9190227" y="2880039"/>
            <a:ext cx="1620000" cy="14128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46800" bIns="72000" rtlCol="0" anchor="t" anchorCtr="0">
            <a:noAutofit/>
          </a:bodyPr>
          <a:lstStyle/>
          <a:p>
            <a:r>
              <a:rPr lang="de-DE" sz="1400" b="1" dirty="0">
                <a:solidFill>
                  <a:schemeClr val="accent1"/>
                </a:solidFill>
              </a:rPr>
              <a:t>Final Event</a:t>
            </a:r>
          </a:p>
          <a:p>
            <a:endParaRPr lang="de-DE" sz="1400" dirty="0">
              <a:solidFill>
                <a:schemeClr val="accent1"/>
              </a:solidFill>
            </a:endParaRPr>
          </a:p>
          <a:p>
            <a:r>
              <a:rPr lang="de-DE" sz="1300" dirty="0" err="1">
                <a:solidFill>
                  <a:schemeClr val="accent1"/>
                </a:solidFill>
              </a:rPr>
              <a:t>Challenging</a:t>
            </a:r>
            <a:r>
              <a:rPr lang="de-DE" sz="1300" dirty="0">
                <a:solidFill>
                  <a:schemeClr val="accent1"/>
                </a:solidFill>
              </a:rPr>
              <a:t> &amp; urban </a:t>
            </a:r>
            <a:r>
              <a:rPr lang="de-DE" sz="1300" dirty="0" err="1">
                <a:solidFill>
                  <a:schemeClr val="accent1"/>
                </a:solidFill>
              </a:rPr>
              <a:t>environments</a:t>
            </a: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52F7436-E40C-25D7-B3F6-93473412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258" y="1378903"/>
            <a:ext cx="409364" cy="415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Rechteck 10">
            <a:extLst>
              <a:ext uri="{FF2B5EF4-FFF2-40B4-BE49-F238E27FC236}">
                <a16:creationId xmlns:a16="http://schemas.microsoft.com/office/drawing/2014/main" id="{1175D818-9010-90AC-1A1B-0268B9A417E1}"/>
              </a:ext>
            </a:extLst>
          </p:cNvPr>
          <p:cNvSpPr/>
          <p:nvPr/>
        </p:nvSpPr>
        <p:spPr>
          <a:xfrm>
            <a:off x="4312818" y="1918933"/>
            <a:ext cx="6497409" cy="8144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prstClr val="white"/>
                </a:solidFill>
              </a:rPr>
              <a:t>Virtual Roadshows &amp; </a:t>
            </a:r>
            <a:r>
              <a:rPr lang="de-DE" sz="1400" b="1" dirty="0" err="1">
                <a:solidFill>
                  <a:prstClr val="white"/>
                </a:solidFill>
              </a:rPr>
              <a:t>Demonstrations</a:t>
            </a:r>
            <a:r>
              <a:rPr lang="de-DE" sz="1400" b="1" dirty="0">
                <a:solidFill>
                  <a:prstClr val="white"/>
                </a:solidFill>
              </a:rPr>
              <a:t>: </a:t>
            </a:r>
            <a:r>
              <a:rPr lang="en-GB" sz="1400" dirty="0"/>
              <a:t>Cooperative Autonomy, Inter-operability demos of multi-brand V2X, Edge Cases: snow &amp; fog, Roundabouts 5G V2X testbed, Cybersecurity: holistic approach, 360˚ light signalling</a:t>
            </a:r>
            <a:r>
              <a:rPr lang="de-DE" sz="1400" dirty="0"/>
              <a:t>, …, etc.</a:t>
            </a:r>
            <a:endParaRPr lang="en-GB" sz="14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21D00496-29DB-E025-B49A-3C24D7895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86" y="1378903"/>
            <a:ext cx="409364" cy="415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3" name="Rechteck 10">
            <a:extLst>
              <a:ext uri="{FF2B5EF4-FFF2-40B4-BE49-F238E27FC236}">
                <a16:creationId xmlns:a16="http://schemas.microsoft.com/office/drawing/2014/main" id="{5DE83AE2-ACA8-6E5E-9415-05E5ABC7CF83}"/>
              </a:ext>
            </a:extLst>
          </p:cNvPr>
          <p:cNvSpPr/>
          <p:nvPr/>
        </p:nvSpPr>
        <p:spPr>
          <a:xfrm>
            <a:off x="4312819" y="4442366"/>
            <a:ext cx="6487182" cy="2963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prstClr val="white"/>
                </a:solidFill>
              </a:rPr>
              <a:t>User </a:t>
            </a:r>
            <a:r>
              <a:rPr lang="de-DE" sz="1400" b="1" dirty="0" err="1">
                <a:solidFill>
                  <a:prstClr val="white"/>
                </a:solidFill>
              </a:rPr>
              <a:t>education</a:t>
            </a:r>
            <a:r>
              <a:rPr lang="de-DE" sz="1400" b="1" dirty="0">
                <a:solidFill>
                  <a:prstClr val="white"/>
                </a:solidFill>
              </a:rPr>
              <a:t> </a:t>
            </a:r>
            <a:r>
              <a:rPr lang="de-DE" sz="1400" b="1" dirty="0" err="1">
                <a:solidFill>
                  <a:prstClr val="white"/>
                </a:solidFill>
              </a:rPr>
              <a:t>and</a:t>
            </a:r>
            <a:r>
              <a:rPr lang="de-DE" sz="1400" b="1" dirty="0">
                <a:solidFill>
                  <a:prstClr val="white"/>
                </a:solidFill>
              </a:rPr>
              <a:t> </a:t>
            </a:r>
            <a:r>
              <a:rPr lang="de-DE" sz="1400" b="1" dirty="0" err="1">
                <a:solidFill>
                  <a:prstClr val="white"/>
                </a:solidFill>
              </a:rPr>
              <a:t>driver</a:t>
            </a:r>
            <a:r>
              <a:rPr lang="de-DE" sz="1400" b="1" dirty="0">
                <a:solidFill>
                  <a:prstClr val="white"/>
                </a:solidFill>
              </a:rPr>
              <a:t> </a:t>
            </a:r>
            <a:r>
              <a:rPr lang="de-DE" sz="1400" b="1" dirty="0" err="1">
                <a:solidFill>
                  <a:prstClr val="white"/>
                </a:solidFill>
              </a:rPr>
              <a:t>training</a:t>
            </a:r>
            <a:r>
              <a:rPr lang="de-DE" sz="1400" b="1" dirty="0">
                <a:solidFill>
                  <a:prstClr val="white"/>
                </a:solidFill>
              </a:rPr>
              <a:t> </a:t>
            </a:r>
            <a:r>
              <a:rPr lang="de-DE" sz="1400" b="1" dirty="0" err="1">
                <a:solidFill>
                  <a:prstClr val="white"/>
                </a:solidFill>
              </a:rPr>
              <a:t>campaign</a:t>
            </a:r>
            <a:r>
              <a:rPr lang="de-DE" sz="1400" b="1" dirty="0">
                <a:solidFill>
                  <a:prstClr val="white"/>
                </a:solidFill>
              </a:rPr>
              <a:t> @11 EU Mobility Clubs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5045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86596A-C0A5-F5B7-C108-45AE785F61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34225" cy="2770188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93B2087-E7D9-6685-A236-2C7833EADF6B}"/>
              </a:ext>
            </a:extLst>
          </p:cNvPr>
          <p:cNvSpPr txBox="1">
            <a:spLocks/>
          </p:cNvSpPr>
          <p:nvPr/>
        </p:nvSpPr>
        <p:spPr>
          <a:xfrm>
            <a:off x="7394713" y="3138446"/>
            <a:ext cx="3970116" cy="2189204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Roadmap Coordination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Cross-sector Alliance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Stakeholder Engagement Process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Deployment Ecosystem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Strategic Liaison and Twining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Series of CoPs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B552AF0-B79C-6807-B13E-D9F47ED3F61E}"/>
              </a:ext>
            </a:extLst>
          </p:cNvPr>
          <p:cNvSpPr txBox="1">
            <a:spLocks/>
          </p:cNvSpPr>
          <p:nvPr/>
        </p:nvSpPr>
        <p:spPr>
          <a:xfrm>
            <a:off x="720001" y="3087646"/>
            <a:ext cx="6195872" cy="17727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none" dirty="0">
                <a:solidFill>
                  <a:schemeClr val="accent1"/>
                </a:solidFill>
              </a:rPr>
              <a:t>Deployment ecosystem, the collaboration platform for cross-sector alliances and strategic liaison</a:t>
            </a:r>
          </a:p>
        </p:txBody>
      </p:sp>
      <p:pic>
        <p:nvPicPr>
          <p:cNvPr id="7" name="Graphic 4">
            <a:extLst>
              <a:ext uri="{FF2B5EF4-FFF2-40B4-BE49-F238E27FC236}">
                <a16:creationId xmlns:a16="http://schemas.microsoft.com/office/drawing/2014/main" id="{6FB36720-1F58-7ABA-3597-5EF93BA55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30329" y="1898360"/>
            <a:ext cx="441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CE6F9-C0C7-9159-BEAA-561456F4C224}"/>
              </a:ext>
            </a:extLst>
          </p:cNvPr>
          <p:cNvSpPr txBox="1"/>
          <p:nvPr/>
        </p:nvSpPr>
        <p:spPr>
          <a:xfrm rot="16200000">
            <a:off x="6744509" y="2394283"/>
            <a:ext cx="5517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© Adobe</a:t>
            </a:r>
            <a:endParaRPr lang="en-DE" sz="7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0186-74FC-49BD-0F37-848415E1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A098-C85A-0E47-117F-DC34E430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Further extend the “Code of Practice for development of Automated Driving Functions”.</a:t>
            </a:r>
          </a:p>
          <a:p>
            <a:r>
              <a:rPr lang="en-GB" dirty="0"/>
              <a:t>Develop a “Code of Practice for road tests” on EU-wide harmonized admission procedures for CAD testing on public roads. </a:t>
            </a:r>
          </a:p>
          <a:p>
            <a:pPr lvl="0"/>
            <a:r>
              <a:rPr lang="en-GB" dirty="0"/>
              <a:t>Support European global transport governance for high level automated driving. </a:t>
            </a:r>
          </a:p>
          <a:p>
            <a:pPr lvl="0"/>
            <a:r>
              <a:rPr lang="en-GB" dirty="0"/>
              <a:t>Arrange a systematic stakeholder engagement process and community building to enhance the exploitability of the project results and ensure the interoperability of the CAD systems.</a:t>
            </a:r>
          </a:p>
          <a:p>
            <a:r>
              <a:rPr lang="en-GB" dirty="0"/>
              <a:t>Liaise with projects relevant to the Hi-Drive project and coordinate the international cooperation in agreement with the European Commission as well as the third country partner organisations.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305E-8944-1121-9584-725027FE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EFCA7-4C99-99B5-A99A-B95A087F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7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BDEF-C7CE-80EE-9542-F7F76270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Deliverables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461C1-43A5-C5B6-12F4-DA85AB42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E18EB-09F0-FADD-BFC6-80A158A6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12A54D-456D-BEC1-89E4-40AFED3B6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968390"/>
              </p:ext>
            </p:extLst>
          </p:nvPr>
        </p:nvGraphicFramePr>
        <p:xfrm>
          <a:off x="720725" y="1439863"/>
          <a:ext cx="10079038" cy="3708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951922">
                  <a:extLst>
                    <a:ext uri="{9D8B030D-6E8A-4147-A177-3AD203B41FA5}">
                      <a16:colId xmlns:a16="http://schemas.microsoft.com/office/drawing/2014/main" val="799016791"/>
                    </a:ext>
                  </a:extLst>
                </a:gridCol>
                <a:gridCol w="1471353">
                  <a:extLst>
                    <a:ext uri="{9D8B030D-6E8A-4147-A177-3AD203B41FA5}">
                      <a16:colId xmlns:a16="http://schemas.microsoft.com/office/drawing/2014/main" val="3028618919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1555241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16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600" dirty="0"/>
                        <a:t>Expected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600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794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Outlook </a:t>
                      </a:r>
                      <a:r>
                        <a:rPr lang="de-DE" sz="1600" dirty="0" err="1"/>
                        <a:t>to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future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enabler</a:t>
                      </a:r>
                      <a:r>
                        <a:rPr lang="de-DE" sz="1600" dirty="0"/>
                        <a:t> KPIs </a:t>
                      </a:r>
                      <a:r>
                        <a:rPr lang="de-DE" sz="1600" dirty="0" err="1"/>
                        <a:t>for</a:t>
                      </a:r>
                      <a:r>
                        <a:rPr lang="de-DE" sz="1600" dirty="0"/>
                        <a:t> AD/CAD</a:t>
                      </a:r>
                      <a:endParaRPr lang="en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Q1/2025</a:t>
                      </a:r>
                      <a:endParaRPr lang="en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Enablers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4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Use cases and ODD description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Q2/2022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Vehicles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703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Logging tools recommendations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Q2/2022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Vehicles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147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Description </a:t>
                      </a:r>
                      <a:r>
                        <a:rPr lang="de-DE" sz="1600" dirty="0" err="1"/>
                        <a:t>of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vehicles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Q4/2022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Vehicles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66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Research </a:t>
                      </a:r>
                      <a:r>
                        <a:rPr lang="de-DE" sz="1600" dirty="0" err="1"/>
                        <a:t>questions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Q4/2022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Methodology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395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Data for evaluation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Q3/2022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Methodology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79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Experimental procedure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Q4/2022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Methodology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068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User evaluation methods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Q2/2023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Methodology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36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Effects evaluation methods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Q2/2023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Methodology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39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17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419D5DB-0FBC-9A79-E609-78D26881CCF8}"/>
              </a:ext>
            </a:extLst>
          </p:cNvPr>
          <p:cNvGrpSpPr/>
          <p:nvPr/>
        </p:nvGrpSpPr>
        <p:grpSpPr>
          <a:xfrm>
            <a:off x="9197943" y="-8996"/>
            <a:ext cx="2318579" cy="2626712"/>
            <a:chOff x="9197943" y="-8996"/>
            <a:chExt cx="2318579" cy="2626712"/>
          </a:xfrm>
        </p:grpSpPr>
        <p:pic>
          <p:nvPicPr>
            <p:cNvPr id="59" name="Grafik 10">
              <a:extLst>
                <a:ext uri="{FF2B5EF4-FFF2-40B4-BE49-F238E27FC236}">
                  <a16:creationId xmlns:a16="http://schemas.microsoft.com/office/drawing/2014/main" id="{E60510C1-26A4-4346-8B29-3732716EB192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97943" y="-8996"/>
              <a:ext cx="2318579" cy="1332000"/>
            </a:xfrm>
            <a:prstGeom prst="rect">
              <a:avLst/>
            </a:prstGeom>
          </p:spPr>
        </p:pic>
        <p:pic>
          <p:nvPicPr>
            <p:cNvPr id="73" name="Grafik 10">
              <a:extLst>
                <a:ext uri="{FF2B5EF4-FFF2-40B4-BE49-F238E27FC236}">
                  <a16:creationId xmlns:a16="http://schemas.microsoft.com/office/drawing/2014/main" id="{7B21EE29-E593-2345-9DC6-3C4835BCCD98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7943" y="1285716"/>
              <a:ext cx="2318579" cy="1332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57F49-53A6-4B43-0153-EACA939F6E2D}"/>
              </a:ext>
            </a:extLst>
          </p:cNvPr>
          <p:cNvGrpSpPr/>
          <p:nvPr/>
        </p:nvGrpSpPr>
        <p:grpSpPr>
          <a:xfrm>
            <a:off x="-9986" y="1302267"/>
            <a:ext cx="6942645" cy="5198644"/>
            <a:chOff x="-9986" y="1302267"/>
            <a:chExt cx="6942645" cy="5198644"/>
          </a:xfrm>
        </p:grpSpPr>
        <p:pic>
          <p:nvPicPr>
            <p:cNvPr id="79" name="Grafik 11">
              <a:extLst>
                <a:ext uri="{FF2B5EF4-FFF2-40B4-BE49-F238E27FC236}">
                  <a16:creationId xmlns:a16="http://schemas.microsoft.com/office/drawing/2014/main" id="{15DBC296-22E3-8F47-8C76-81F381F333CA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986" y="2580427"/>
              <a:ext cx="2319578" cy="1278160"/>
            </a:xfrm>
            <a:prstGeom prst="rect">
              <a:avLst/>
            </a:prstGeom>
          </p:spPr>
        </p:pic>
        <p:pic>
          <p:nvPicPr>
            <p:cNvPr id="64" name="Grafik 10">
              <a:extLst>
                <a:ext uri="{FF2B5EF4-FFF2-40B4-BE49-F238E27FC236}">
                  <a16:creationId xmlns:a16="http://schemas.microsoft.com/office/drawing/2014/main" id="{9384936E-AFD9-124A-ACC7-1C8626A750FC}"/>
                </a:ext>
              </a:extLst>
            </p:cNvPr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5261" y="2580428"/>
              <a:ext cx="2304000" cy="1298894"/>
            </a:xfrm>
            <a:prstGeom prst="rect">
              <a:avLst/>
            </a:prstGeom>
          </p:spPr>
        </p:pic>
        <p:pic>
          <p:nvPicPr>
            <p:cNvPr id="77" name="Grafik 9">
              <a:extLst>
                <a:ext uri="{FF2B5EF4-FFF2-40B4-BE49-F238E27FC236}">
                  <a16:creationId xmlns:a16="http://schemas.microsoft.com/office/drawing/2014/main" id="{9A9E4846-7D83-1A42-9F9C-70F1D25006B4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5641" y="3858587"/>
              <a:ext cx="2304000" cy="1332000"/>
            </a:xfrm>
            <a:prstGeom prst="rect">
              <a:avLst/>
            </a:prstGeom>
          </p:spPr>
        </p:pic>
        <p:pic>
          <p:nvPicPr>
            <p:cNvPr id="83" name="Grafik 7">
              <a:extLst>
                <a:ext uri="{FF2B5EF4-FFF2-40B4-BE49-F238E27FC236}">
                  <a16:creationId xmlns:a16="http://schemas.microsoft.com/office/drawing/2014/main" id="{E431C3B8-6B8E-C343-A1C5-0EF5E719A257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3977" y="3858587"/>
              <a:ext cx="2338682" cy="1332000"/>
            </a:xfrm>
            <a:prstGeom prst="rect">
              <a:avLst/>
            </a:prstGeom>
          </p:spPr>
        </p:pic>
        <p:pic>
          <p:nvPicPr>
            <p:cNvPr id="84" name="Grafik 9">
              <a:extLst>
                <a:ext uri="{FF2B5EF4-FFF2-40B4-BE49-F238E27FC236}">
                  <a16:creationId xmlns:a16="http://schemas.microsoft.com/office/drawing/2014/main" id="{3DD6C891-DC88-3243-B510-BD6BD049B0DF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3976" y="5168911"/>
              <a:ext cx="2324591" cy="1332000"/>
            </a:xfrm>
            <a:prstGeom prst="rect">
              <a:avLst/>
            </a:prstGeom>
          </p:spPr>
        </p:pic>
        <p:pic>
          <p:nvPicPr>
            <p:cNvPr id="62" name="Grafik 7">
              <a:extLst>
                <a:ext uri="{FF2B5EF4-FFF2-40B4-BE49-F238E27FC236}">
                  <a16:creationId xmlns:a16="http://schemas.microsoft.com/office/drawing/2014/main" id="{78477777-65D0-BB44-85C0-DE47DD042A5D}"/>
                </a:ext>
              </a:extLst>
            </p:cNvPr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986" y="1302267"/>
              <a:ext cx="2304000" cy="129889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E98EEB-C0BE-7335-5F2D-1D7867E53B8B}"/>
              </a:ext>
            </a:extLst>
          </p:cNvPr>
          <p:cNvGrpSpPr/>
          <p:nvPr/>
        </p:nvGrpSpPr>
        <p:grpSpPr>
          <a:xfrm>
            <a:off x="6905755" y="-8996"/>
            <a:ext cx="4610767" cy="6538574"/>
            <a:chOff x="6905755" y="-8996"/>
            <a:chExt cx="4610767" cy="6538574"/>
          </a:xfrm>
        </p:grpSpPr>
        <p:pic>
          <p:nvPicPr>
            <p:cNvPr id="12" name="Grafik 11"/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7655" y="-8996"/>
              <a:ext cx="2304000" cy="1332000"/>
            </a:xfrm>
            <a:prstGeom prst="rect">
              <a:avLst/>
            </a:prstGeom>
          </p:spPr>
        </p:pic>
        <p:pic>
          <p:nvPicPr>
            <p:cNvPr id="72" name="Grafik 11">
              <a:extLst>
                <a:ext uri="{FF2B5EF4-FFF2-40B4-BE49-F238E27FC236}">
                  <a16:creationId xmlns:a16="http://schemas.microsoft.com/office/drawing/2014/main" id="{F09AB797-9381-CF46-A826-CE0358400153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5755" y="2547322"/>
              <a:ext cx="2304000" cy="1332000"/>
            </a:xfrm>
            <a:prstGeom prst="rect">
              <a:avLst/>
            </a:prstGeom>
          </p:spPr>
        </p:pic>
        <p:pic>
          <p:nvPicPr>
            <p:cNvPr id="76" name="Grafik 7">
              <a:extLst>
                <a:ext uri="{FF2B5EF4-FFF2-40B4-BE49-F238E27FC236}">
                  <a16:creationId xmlns:a16="http://schemas.microsoft.com/office/drawing/2014/main" id="{755C9CC1-4B7D-A642-A7F2-2CB983624B40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19847" y="3858587"/>
              <a:ext cx="2291048" cy="1332000"/>
            </a:xfrm>
            <a:prstGeom prst="rect">
              <a:avLst/>
            </a:prstGeom>
          </p:spPr>
        </p:pic>
        <p:pic>
          <p:nvPicPr>
            <p:cNvPr id="80" name="Grafik 10">
              <a:extLst>
                <a:ext uri="{FF2B5EF4-FFF2-40B4-BE49-F238E27FC236}">
                  <a16:creationId xmlns:a16="http://schemas.microsoft.com/office/drawing/2014/main" id="{7D200EE2-1305-8945-B4AA-620AAC92B7E0}"/>
                </a:ext>
              </a:extLst>
            </p:cNvPr>
            <p:cNvPicPr>
              <a:picLocks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1239" y="3858587"/>
              <a:ext cx="2315283" cy="1332000"/>
            </a:xfrm>
            <a:prstGeom prst="rect">
              <a:avLst/>
            </a:prstGeom>
          </p:spPr>
        </p:pic>
        <p:pic>
          <p:nvPicPr>
            <p:cNvPr id="85" name="Grafik 10">
              <a:extLst>
                <a:ext uri="{FF2B5EF4-FFF2-40B4-BE49-F238E27FC236}">
                  <a16:creationId xmlns:a16="http://schemas.microsoft.com/office/drawing/2014/main" id="{2822BAC6-FA57-A545-B496-6ED36B4DF665}"/>
                </a:ext>
              </a:extLst>
            </p:cNvPr>
            <p:cNvPicPr>
              <a:picLocks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15881" y="5168911"/>
              <a:ext cx="2284078" cy="1332000"/>
            </a:xfrm>
            <a:prstGeom prst="rect">
              <a:avLst/>
            </a:prstGeom>
          </p:spPr>
        </p:pic>
        <p:pic>
          <p:nvPicPr>
            <p:cNvPr id="88" name="Grafik 12">
              <a:extLst>
                <a:ext uri="{FF2B5EF4-FFF2-40B4-BE49-F238E27FC236}">
                  <a16:creationId xmlns:a16="http://schemas.microsoft.com/office/drawing/2014/main" id="{23DBEB87-51D9-0446-8508-D4FD725F3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97943" y="5168911"/>
              <a:ext cx="2318579" cy="1360667"/>
            </a:xfrm>
            <a:prstGeom prst="rect">
              <a:avLst/>
            </a:prstGeom>
          </p:spPr>
        </p:pic>
        <p:pic>
          <p:nvPicPr>
            <p:cNvPr id="69" name="Grafik 7">
              <a:extLst>
                <a:ext uri="{FF2B5EF4-FFF2-40B4-BE49-F238E27FC236}">
                  <a16:creationId xmlns:a16="http://schemas.microsoft.com/office/drawing/2014/main" id="{90629259-7A1B-104C-A42B-C5DA9906A15A}"/>
                </a:ext>
              </a:extLst>
            </p:cNvPr>
            <p:cNvPicPr>
              <a:picLocks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1239" y="2611175"/>
              <a:ext cx="2315283" cy="1243384"/>
            </a:xfrm>
            <a:prstGeom prst="rect">
              <a:avLst/>
            </a:prstGeom>
          </p:spPr>
        </p:pic>
        <p:pic>
          <p:nvPicPr>
            <p:cNvPr id="63" name="Grafik 9">
              <a:extLst>
                <a:ext uri="{FF2B5EF4-FFF2-40B4-BE49-F238E27FC236}">
                  <a16:creationId xmlns:a16="http://schemas.microsoft.com/office/drawing/2014/main" id="{D97DF7FD-4270-3243-A1B3-42A69607AE54}"/>
                </a:ext>
              </a:extLst>
            </p:cNvPr>
            <p:cNvPicPr>
              <a:picLocks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5755" y="1269163"/>
              <a:ext cx="2304000" cy="1332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ECEF72-B545-E5DA-C1EA-151AB297C2D7}"/>
              </a:ext>
            </a:extLst>
          </p:cNvPr>
          <p:cNvGrpSpPr/>
          <p:nvPr/>
        </p:nvGrpSpPr>
        <p:grpSpPr>
          <a:xfrm>
            <a:off x="-9987" y="3858588"/>
            <a:ext cx="4605982" cy="2642323"/>
            <a:chOff x="-9987" y="3858588"/>
            <a:chExt cx="4605982" cy="2642323"/>
          </a:xfrm>
        </p:grpSpPr>
        <p:pic>
          <p:nvPicPr>
            <p:cNvPr id="66" name="Grafik 10">
              <a:extLst>
                <a:ext uri="{FF2B5EF4-FFF2-40B4-BE49-F238E27FC236}">
                  <a16:creationId xmlns:a16="http://schemas.microsoft.com/office/drawing/2014/main" id="{BFE9913A-2EE3-704D-A651-4824E89FD5B7}"/>
                </a:ext>
              </a:extLst>
            </p:cNvPr>
            <p:cNvPicPr>
              <a:picLocks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87"/>
            <a:stretch/>
          </p:blipFill>
          <p:spPr>
            <a:xfrm>
              <a:off x="-9987" y="3858588"/>
              <a:ext cx="2319579" cy="1310324"/>
            </a:xfrm>
            <a:prstGeom prst="rect">
              <a:avLst/>
            </a:prstGeom>
          </p:spPr>
        </p:pic>
        <p:pic>
          <p:nvPicPr>
            <p:cNvPr id="78" name="Grafik 10">
              <a:extLst>
                <a:ext uri="{FF2B5EF4-FFF2-40B4-BE49-F238E27FC236}">
                  <a16:creationId xmlns:a16="http://schemas.microsoft.com/office/drawing/2014/main" id="{0989A3A0-A8ED-A040-AC2C-0FCA27E86684}"/>
                </a:ext>
              </a:extLst>
            </p:cNvPr>
            <p:cNvPicPr>
              <a:picLocks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987" y="5168911"/>
              <a:ext cx="2304000" cy="1332000"/>
            </a:xfrm>
            <a:prstGeom prst="rect">
              <a:avLst/>
            </a:prstGeom>
          </p:spPr>
        </p:pic>
        <p:pic>
          <p:nvPicPr>
            <p:cNvPr id="86" name="Grafik 11">
              <a:extLst>
                <a:ext uri="{FF2B5EF4-FFF2-40B4-BE49-F238E27FC236}">
                  <a16:creationId xmlns:a16="http://schemas.microsoft.com/office/drawing/2014/main" id="{BDEEA55E-0CEA-4A41-8E9D-964352C5CC55}"/>
                </a:ext>
              </a:extLst>
            </p:cNvPr>
            <p:cNvPicPr>
              <a:picLocks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1995" y="5168911"/>
              <a:ext cx="2304000" cy="1332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5BA277-23A5-9343-EF55-5A834A358B97}"/>
              </a:ext>
            </a:extLst>
          </p:cNvPr>
          <p:cNvGrpSpPr/>
          <p:nvPr/>
        </p:nvGrpSpPr>
        <p:grpSpPr>
          <a:xfrm>
            <a:off x="-9986" y="-8996"/>
            <a:ext cx="6931214" cy="3867582"/>
            <a:chOff x="-9986" y="-8996"/>
            <a:chExt cx="6931214" cy="3867582"/>
          </a:xfrm>
        </p:grpSpPr>
        <p:pic>
          <p:nvPicPr>
            <p:cNvPr id="8" name="Grafik 7"/>
            <p:cNvPicPr>
              <a:picLocks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986" y="-8996"/>
              <a:ext cx="2305520" cy="1332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6401" y="-8996"/>
              <a:ext cx="2305520" cy="13320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2787" y="-8996"/>
              <a:ext cx="2315781" cy="1332000"/>
            </a:xfrm>
            <a:prstGeom prst="rect">
              <a:avLst/>
            </a:prstGeom>
          </p:spPr>
        </p:pic>
        <p:pic>
          <p:nvPicPr>
            <p:cNvPr id="71" name="Grafik 10">
              <a:extLst>
                <a:ext uri="{FF2B5EF4-FFF2-40B4-BE49-F238E27FC236}">
                  <a16:creationId xmlns:a16="http://schemas.microsoft.com/office/drawing/2014/main" id="{CF57A2ED-67C3-8B4F-91C4-BFEA696907DE}"/>
                </a:ext>
              </a:extLst>
            </p:cNvPr>
            <p:cNvPicPr>
              <a:picLocks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0507" y="2547322"/>
              <a:ext cx="2320721" cy="1311264"/>
            </a:xfrm>
            <a:prstGeom prst="rect">
              <a:avLst/>
            </a:prstGeom>
          </p:spPr>
        </p:pic>
        <p:pic>
          <p:nvPicPr>
            <p:cNvPr id="70" name="Grafik 9">
              <a:extLst>
                <a:ext uri="{FF2B5EF4-FFF2-40B4-BE49-F238E27FC236}">
                  <a16:creationId xmlns:a16="http://schemas.microsoft.com/office/drawing/2014/main" id="{EE3716AA-9753-AE46-87CB-E0792A1EC816}"/>
                </a:ext>
              </a:extLst>
            </p:cNvPr>
            <p:cNvPicPr>
              <a:picLocks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0508" y="1269163"/>
              <a:ext cx="2320720" cy="1332000"/>
            </a:xfrm>
            <a:prstGeom prst="rect">
              <a:avLst/>
            </a:prstGeom>
          </p:spPr>
        </p:pic>
        <p:pic>
          <p:nvPicPr>
            <p:cNvPr id="65" name="Grafik 11">
              <a:extLst>
                <a:ext uri="{FF2B5EF4-FFF2-40B4-BE49-F238E27FC236}">
                  <a16:creationId xmlns:a16="http://schemas.microsoft.com/office/drawing/2014/main" id="{7CC6C2EB-C9AE-E649-84DA-F398DC48DDD0}"/>
                </a:ext>
              </a:extLst>
            </p:cNvPr>
            <p:cNvPicPr>
              <a:picLocks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5261" y="1269163"/>
              <a:ext cx="2304000" cy="1332000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60BE17C-58EE-6B4F-D609-9527CD25BD17}"/>
              </a:ext>
            </a:extLst>
          </p:cNvPr>
          <p:cNvSpPr/>
          <p:nvPr/>
        </p:nvSpPr>
        <p:spPr>
          <a:xfrm>
            <a:off x="0" y="-135118"/>
            <a:ext cx="11593585" cy="675041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537ED0-9D6B-494A-9A13-657D6A1B5009}"/>
              </a:ext>
            </a:extLst>
          </p:cNvPr>
          <p:cNvSpPr/>
          <p:nvPr/>
        </p:nvSpPr>
        <p:spPr>
          <a:xfrm>
            <a:off x="719998" y="407518"/>
            <a:ext cx="101157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Our</a:t>
            </a:r>
            <a:r>
              <a:rPr lang="de-DE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history</a:t>
            </a:r>
            <a:r>
              <a:rPr lang="de-DE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automated</a:t>
            </a:r>
            <a:r>
              <a:rPr lang="de-DE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driving</a:t>
            </a:r>
            <a:r>
              <a:rPr lang="de-DE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 – 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long lasting successful collaborations 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3EF57DF-19B7-EE3B-2D54-5D54694D101C}"/>
              </a:ext>
            </a:extLst>
          </p:cNvPr>
          <p:cNvGrpSpPr/>
          <p:nvPr/>
        </p:nvGrpSpPr>
        <p:grpSpPr>
          <a:xfrm>
            <a:off x="2523867" y="6102749"/>
            <a:ext cx="8996621" cy="406201"/>
            <a:chOff x="2527042" y="1513080"/>
            <a:chExt cx="8996621" cy="40620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8C33F85-A0FA-4530-11C9-54FEB1F3896F}"/>
                </a:ext>
              </a:extLst>
            </p:cNvPr>
            <p:cNvSpPr/>
            <p:nvPr userDrawn="1"/>
          </p:nvSpPr>
          <p:spPr>
            <a:xfrm>
              <a:off x="4899246" y="1588670"/>
              <a:ext cx="43200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736D8B5-1817-7E7B-A07A-7ACA4FB6DB01}"/>
                </a:ext>
              </a:extLst>
            </p:cNvPr>
            <p:cNvSpPr/>
            <p:nvPr userDrawn="1"/>
          </p:nvSpPr>
          <p:spPr>
            <a:xfrm>
              <a:off x="2527042" y="1829281"/>
              <a:ext cx="43200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AE0E86C-71D1-F003-9B94-F6F9A9793481}"/>
                </a:ext>
              </a:extLst>
            </p:cNvPr>
            <p:cNvSpPr/>
            <p:nvPr userDrawn="1"/>
          </p:nvSpPr>
          <p:spPr>
            <a:xfrm>
              <a:off x="5976464" y="1513080"/>
              <a:ext cx="43200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BA6DFC7-C1FE-04CE-8138-1CB9E86A6460}"/>
                </a:ext>
              </a:extLst>
            </p:cNvPr>
            <p:cNvSpPr/>
            <p:nvPr userDrawn="1"/>
          </p:nvSpPr>
          <p:spPr>
            <a:xfrm>
              <a:off x="7703329" y="1645720"/>
              <a:ext cx="43200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AF28A32-0446-C90C-B217-43D1C90F01E5}"/>
                </a:ext>
              </a:extLst>
            </p:cNvPr>
            <p:cNvSpPr/>
            <p:nvPr userDrawn="1"/>
          </p:nvSpPr>
          <p:spPr>
            <a:xfrm>
              <a:off x="3186488" y="1715479"/>
              <a:ext cx="1290976" cy="180000"/>
            </a:xfrm>
            <a:custGeom>
              <a:avLst/>
              <a:gdLst>
                <a:gd name="connsiteX0" fmla="*/ 0 w 1290976"/>
                <a:gd name="connsiteY0" fmla="*/ 0 h 180000"/>
                <a:gd name="connsiteX1" fmla="*/ 1290976 w 1290976"/>
                <a:gd name="connsiteY1" fmla="*/ 0 h 180000"/>
                <a:gd name="connsiteX2" fmla="*/ 1290976 w 1290976"/>
                <a:gd name="connsiteY2" fmla="*/ 180000 h 180000"/>
                <a:gd name="connsiteX3" fmla="*/ 432000 w 1290976"/>
                <a:gd name="connsiteY3" fmla="*/ 180000 h 180000"/>
                <a:gd name="connsiteX4" fmla="*/ 432000 w 1290976"/>
                <a:gd name="connsiteY4" fmla="*/ 90000 h 180000"/>
                <a:gd name="connsiteX5" fmla="*/ 0 w 1290976"/>
                <a:gd name="connsiteY5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976" h="180000">
                  <a:moveTo>
                    <a:pt x="0" y="0"/>
                  </a:moveTo>
                  <a:lnTo>
                    <a:pt x="1290976" y="0"/>
                  </a:lnTo>
                  <a:lnTo>
                    <a:pt x="1290976" y="180000"/>
                  </a:lnTo>
                  <a:lnTo>
                    <a:pt x="432000" y="180000"/>
                  </a:lnTo>
                  <a:lnTo>
                    <a:pt x="432000" y="9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48B3947-1D20-DB55-B2E9-5118210BC2E0}"/>
                </a:ext>
              </a:extLst>
            </p:cNvPr>
            <p:cNvSpPr/>
            <p:nvPr userDrawn="1"/>
          </p:nvSpPr>
          <p:spPr>
            <a:xfrm>
              <a:off x="7055572" y="1713677"/>
              <a:ext cx="4468091" cy="180000"/>
            </a:xfrm>
            <a:custGeom>
              <a:avLst/>
              <a:gdLst>
                <a:gd name="connsiteX0" fmla="*/ 0 w 4468091"/>
                <a:gd name="connsiteY0" fmla="*/ 0 h 180000"/>
                <a:gd name="connsiteX1" fmla="*/ 4468091 w 4468091"/>
                <a:gd name="connsiteY1" fmla="*/ 0 h 180000"/>
                <a:gd name="connsiteX2" fmla="*/ 4468091 w 4468091"/>
                <a:gd name="connsiteY2" fmla="*/ 180000 h 180000"/>
                <a:gd name="connsiteX3" fmla="*/ 1877674 w 4468091"/>
                <a:gd name="connsiteY3" fmla="*/ 180000 h 180000"/>
                <a:gd name="connsiteX4" fmla="*/ 1575877 w 4468091"/>
                <a:gd name="connsiteY4" fmla="*/ 180000 h 180000"/>
                <a:gd name="connsiteX5" fmla="*/ 1445674 w 4468091"/>
                <a:gd name="connsiteY5" fmla="*/ 180000 h 180000"/>
                <a:gd name="connsiteX6" fmla="*/ 1445674 w 4468091"/>
                <a:gd name="connsiteY6" fmla="*/ 90000 h 180000"/>
                <a:gd name="connsiteX7" fmla="*/ 1013272 w 4468091"/>
                <a:gd name="connsiteY7" fmla="*/ 90000 h 180000"/>
                <a:gd name="connsiteX8" fmla="*/ 1013272 w 4468091"/>
                <a:gd name="connsiteY8" fmla="*/ 108124 h 180000"/>
                <a:gd name="connsiteX9" fmla="*/ 1012938 w 4468091"/>
                <a:gd name="connsiteY9" fmla="*/ 108124 h 180000"/>
                <a:gd name="connsiteX10" fmla="*/ 1012938 w 4468091"/>
                <a:gd name="connsiteY10" fmla="*/ 180000 h 180000"/>
                <a:gd name="connsiteX11" fmla="*/ 0 w 4468091"/>
                <a:gd name="connsiteY11" fmla="*/ 18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8091" h="180000">
                  <a:moveTo>
                    <a:pt x="0" y="0"/>
                  </a:moveTo>
                  <a:lnTo>
                    <a:pt x="4468091" y="0"/>
                  </a:lnTo>
                  <a:lnTo>
                    <a:pt x="4468091" y="180000"/>
                  </a:lnTo>
                  <a:lnTo>
                    <a:pt x="1877674" y="180000"/>
                  </a:lnTo>
                  <a:lnTo>
                    <a:pt x="1575877" y="180000"/>
                  </a:lnTo>
                  <a:lnTo>
                    <a:pt x="1445674" y="180000"/>
                  </a:lnTo>
                  <a:lnTo>
                    <a:pt x="1445674" y="90000"/>
                  </a:lnTo>
                  <a:lnTo>
                    <a:pt x="1013272" y="90000"/>
                  </a:lnTo>
                  <a:lnTo>
                    <a:pt x="1013272" y="108124"/>
                  </a:lnTo>
                  <a:lnTo>
                    <a:pt x="1012938" y="108124"/>
                  </a:lnTo>
                  <a:lnTo>
                    <a:pt x="1012938" y="180000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9448AC5-2FC0-886C-DE20-C7845DB34E4F}"/>
                </a:ext>
              </a:extLst>
            </p:cNvPr>
            <p:cNvSpPr/>
            <p:nvPr userDrawn="1"/>
          </p:nvSpPr>
          <p:spPr>
            <a:xfrm>
              <a:off x="4476286" y="1713677"/>
              <a:ext cx="1296000" cy="180000"/>
            </a:xfrm>
            <a:custGeom>
              <a:avLst/>
              <a:gdLst>
                <a:gd name="connsiteX0" fmla="*/ 0 w 1296000"/>
                <a:gd name="connsiteY0" fmla="*/ 0 h 180000"/>
                <a:gd name="connsiteX1" fmla="*/ 1296000 w 1296000"/>
                <a:gd name="connsiteY1" fmla="*/ 0 h 180000"/>
                <a:gd name="connsiteX2" fmla="*/ 1296000 w 1296000"/>
                <a:gd name="connsiteY2" fmla="*/ 180000 h 180000"/>
                <a:gd name="connsiteX3" fmla="*/ 1164285 w 1296000"/>
                <a:gd name="connsiteY3" fmla="*/ 180000 h 180000"/>
                <a:gd name="connsiteX4" fmla="*/ 1164285 w 1296000"/>
                <a:gd name="connsiteY4" fmla="*/ 90000 h 180000"/>
                <a:gd name="connsiteX5" fmla="*/ 732285 w 1296000"/>
                <a:gd name="connsiteY5" fmla="*/ 90000 h 180000"/>
                <a:gd name="connsiteX6" fmla="*/ 732285 w 1296000"/>
                <a:gd name="connsiteY6" fmla="*/ 180000 h 180000"/>
                <a:gd name="connsiteX7" fmla="*/ 0 w 1296000"/>
                <a:gd name="connsiteY7" fmla="*/ 180000 h 180000"/>
                <a:gd name="connsiteX8" fmla="*/ 0 w 1296000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000" h="180000">
                  <a:moveTo>
                    <a:pt x="0" y="0"/>
                  </a:moveTo>
                  <a:lnTo>
                    <a:pt x="1296000" y="0"/>
                  </a:lnTo>
                  <a:lnTo>
                    <a:pt x="1296000" y="180000"/>
                  </a:lnTo>
                  <a:lnTo>
                    <a:pt x="1164285" y="180000"/>
                  </a:lnTo>
                  <a:lnTo>
                    <a:pt x="1164285" y="90000"/>
                  </a:lnTo>
                  <a:lnTo>
                    <a:pt x="732285" y="90000"/>
                  </a:lnTo>
                  <a:lnTo>
                    <a:pt x="732285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E94D797-9A9C-ABD3-E247-FE71046A6583}"/>
                </a:ext>
              </a:extLst>
            </p:cNvPr>
            <p:cNvSpPr/>
            <p:nvPr userDrawn="1"/>
          </p:nvSpPr>
          <p:spPr>
            <a:xfrm>
              <a:off x="5760800" y="1713677"/>
              <a:ext cx="1295328" cy="180000"/>
            </a:xfrm>
            <a:custGeom>
              <a:avLst/>
              <a:gdLst>
                <a:gd name="connsiteX0" fmla="*/ 0 w 1295328"/>
                <a:gd name="connsiteY0" fmla="*/ 0 h 180000"/>
                <a:gd name="connsiteX1" fmla="*/ 518350 w 1295328"/>
                <a:gd name="connsiteY1" fmla="*/ 0 h 180000"/>
                <a:gd name="connsiteX2" fmla="*/ 518350 w 1295328"/>
                <a:gd name="connsiteY2" fmla="*/ 90000 h 180000"/>
                <a:gd name="connsiteX3" fmla="*/ 950350 w 1295328"/>
                <a:gd name="connsiteY3" fmla="*/ 90000 h 180000"/>
                <a:gd name="connsiteX4" fmla="*/ 950350 w 1295328"/>
                <a:gd name="connsiteY4" fmla="*/ 0 h 180000"/>
                <a:gd name="connsiteX5" fmla="*/ 1295328 w 1295328"/>
                <a:gd name="connsiteY5" fmla="*/ 0 h 180000"/>
                <a:gd name="connsiteX6" fmla="*/ 1295328 w 1295328"/>
                <a:gd name="connsiteY6" fmla="*/ 180000 h 180000"/>
                <a:gd name="connsiteX7" fmla="*/ 0 w 1295328"/>
                <a:gd name="connsiteY7" fmla="*/ 180000 h 180000"/>
                <a:gd name="connsiteX8" fmla="*/ 0 w 1295328"/>
                <a:gd name="connsiteY8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328" h="180000">
                  <a:moveTo>
                    <a:pt x="0" y="0"/>
                  </a:moveTo>
                  <a:lnTo>
                    <a:pt x="518350" y="0"/>
                  </a:lnTo>
                  <a:lnTo>
                    <a:pt x="518350" y="90000"/>
                  </a:lnTo>
                  <a:lnTo>
                    <a:pt x="950350" y="90000"/>
                  </a:lnTo>
                  <a:lnTo>
                    <a:pt x="950350" y="0"/>
                  </a:lnTo>
                  <a:lnTo>
                    <a:pt x="1295328" y="0"/>
                  </a:lnTo>
                  <a:lnTo>
                    <a:pt x="129532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AFA0EB-3AE1-C333-E216-EDC71E39282E}"/>
              </a:ext>
            </a:extLst>
          </p:cNvPr>
          <p:cNvGrpSpPr/>
          <p:nvPr/>
        </p:nvGrpSpPr>
        <p:grpSpPr>
          <a:xfrm>
            <a:off x="583834" y="1090960"/>
            <a:ext cx="10217516" cy="4758284"/>
            <a:chOff x="259922" y="54820"/>
            <a:chExt cx="12089810" cy="5630209"/>
          </a:xfrm>
        </p:grpSpPr>
        <p:pic>
          <p:nvPicPr>
            <p:cNvPr id="98" name="Grafik 9">
              <a:extLst>
                <a:ext uri="{FF2B5EF4-FFF2-40B4-BE49-F238E27FC236}">
                  <a16:creationId xmlns:a16="http://schemas.microsoft.com/office/drawing/2014/main" id="{18AC4BAA-D075-B21C-F245-11E88CEDE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8248" t="-13769" r="-28612" b="-16715"/>
            <a:stretch/>
          </p:blipFill>
          <p:spPr>
            <a:xfrm>
              <a:off x="1216576" y="3856570"/>
              <a:ext cx="2048281" cy="1192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9" name="Grafik 10">
              <a:extLst>
                <a:ext uri="{FF2B5EF4-FFF2-40B4-BE49-F238E27FC236}">
                  <a16:creationId xmlns:a16="http://schemas.microsoft.com/office/drawing/2014/main" id="{CF231DCA-16A9-5A88-1068-EC208083C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281" r="-2517" b="-27962"/>
            <a:stretch/>
          </p:blipFill>
          <p:spPr>
            <a:xfrm>
              <a:off x="3725491" y="2970459"/>
              <a:ext cx="2044647" cy="1192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0" name="Grafik 11">
              <a:extLst>
                <a:ext uri="{FF2B5EF4-FFF2-40B4-BE49-F238E27FC236}">
                  <a16:creationId xmlns:a16="http://schemas.microsoft.com/office/drawing/2014/main" id="{2943418F-9FCA-CAA8-C0F6-538362CC7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887" t="-11168" r="-4136" b="-7630"/>
            <a:stretch/>
          </p:blipFill>
          <p:spPr>
            <a:xfrm>
              <a:off x="6225943" y="2044405"/>
              <a:ext cx="1981822" cy="119271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71954A1-8C59-638F-31B7-EB1692E44EFC}"/>
                </a:ext>
              </a:extLst>
            </p:cNvPr>
            <p:cNvGrpSpPr/>
            <p:nvPr/>
          </p:nvGrpSpPr>
          <p:grpSpPr>
            <a:xfrm>
              <a:off x="259922" y="451522"/>
              <a:ext cx="12089810" cy="5233507"/>
              <a:chOff x="259922" y="451522"/>
              <a:chExt cx="12089810" cy="5233507"/>
            </a:xfrm>
          </p:grpSpPr>
          <p:sp>
            <p:nvSpPr>
              <p:cNvPr id="102" name="Text Box 4">
                <a:extLst>
                  <a:ext uri="{FF2B5EF4-FFF2-40B4-BE49-F238E27FC236}">
                    <a16:creationId xmlns:a16="http://schemas.microsoft.com/office/drawing/2014/main" id="{EB937B15-A8D0-4A94-C170-B2B13B6BA7B1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0447818" y="5310218"/>
                <a:ext cx="1342003" cy="374811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algn="r"/>
                <a:r>
                  <a:rPr lang="en-GB" sz="20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Time</a:t>
                </a:r>
              </a:p>
            </p:txBody>
          </p:sp>
          <p:sp>
            <p:nvSpPr>
              <p:cNvPr id="103" name="Text Box 5">
                <a:extLst>
                  <a:ext uri="{FF2B5EF4-FFF2-40B4-BE49-F238E27FC236}">
                    <a16:creationId xmlns:a16="http://schemas.microsoft.com/office/drawing/2014/main" id="{18213488-5439-8249-31D7-B088B99B322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16200000">
                <a:off x="-779824" y="2856972"/>
                <a:ext cx="2443180" cy="363688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algn="r"/>
                <a:r>
                  <a:rPr lang="en-GB" sz="20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Complexity</a:t>
                </a:r>
              </a:p>
            </p:txBody>
          </p:sp>
          <p:sp>
            <p:nvSpPr>
              <p:cNvPr id="104" name="Line 2">
                <a:extLst>
                  <a:ext uri="{FF2B5EF4-FFF2-40B4-BE49-F238E27FC236}">
                    <a16:creationId xmlns:a16="http://schemas.microsoft.com/office/drawing/2014/main" id="{6777422D-C6DB-73DE-BB28-083398A17AB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"/>
                </p:custDataLst>
              </p:nvPr>
            </p:nvSpPr>
            <p:spPr bwMode="auto">
              <a:xfrm flipH="1" flipV="1">
                <a:off x="719139" y="451522"/>
                <a:ext cx="3414" cy="4892877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en-GB" sz="2400" dirty="0"/>
              </a:p>
            </p:txBody>
          </p:sp>
          <p:sp>
            <p:nvSpPr>
              <p:cNvPr id="105" name="Line 2">
                <a:extLst>
                  <a:ext uri="{FF2B5EF4-FFF2-40B4-BE49-F238E27FC236}">
                    <a16:creationId xmlns:a16="http://schemas.microsoft.com/office/drawing/2014/main" id="{B80EE11E-BE00-2B05-6C31-7D410E41508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05432" y="5338049"/>
                <a:ext cx="11644300" cy="0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en-GB" sz="2400" dirty="0"/>
              </a:p>
            </p:txBody>
          </p:sp>
        </p:grpSp>
        <p:sp>
          <p:nvSpPr>
            <p:cNvPr id="106" name="Bogen 2">
              <a:extLst>
                <a:ext uri="{FF2B5EF4-FFF2-40B4-BE49-F238E27FC236}">
                  <a16:creationId xmlns:a16="http://schemas.microsoft.com/office/drawing/2014/main" id="{FCF4BD71-B324-02D8-AA02-A07A3CDADC5D}"/>
                </a:ext>
              </a:extLst>
            </p:cNvPr>
            <p:cNvSpPr/>
            <p:nvPr/>
          </p:nvSpPr>
          <p:spPr>
            <a:xfrm rot="17595213">
              <a:off x="3025645" y="2116"/>
              <a:ext cx="4497043" cy="4602451"/>
            </a:xfrm>
            <a:custGeom>
              <a:avLst/>
              <a:gdLst>
                <a:gd name="connsiteX0" fmla="*/ 1195493 w 2390987"/>
                <a:gd name="connsiteY0" fmla="*/ 0 h 2153920"/>
                <a:gd name="connsiteX1" fmla="*/ 2390987 w 2390987"/>
                <a:gd name="connsiteY1" fmla="*/ 1076960 h 2153920"/>
                <a:gd name="connsiteX2" fmla="*/ 1195494 w 2390987"/>
                <a:gd name="connsiteY2" fmla="*/ 1076960 h 2153920"/>
                <a:gd name="connsiteX3" fmla="*/ 1195493 w 2390987"/>
                <a:gd name="connsiteY3" fmla="*/ 0 h 2153920"/>
                <a:gd name="connsiteX0" fmla="*/ 1195493 w 2390987"/>
                <a:gd name="connsiteY0" fmla="*/ 0 h 2153920"/>
                <a:gd name="connsiteX1" fmla="*/ 2390987 w 2390987"/>
                <a:gd name="connsiteY1" fmla="*/ 1076960 h 2153920"/>
                <a:gd name="connsiteX0" fmla="*/ 0 w 2516228"/>
                <a:gd name="connsiteY0" fmla="*/ 0 h 2832651"/>
                <a:gd name="connsiteX1" fmla="*/ 1195494 w 2516228"/>
                <a:gd name="connsiteY1" fmla="*/ 1076960 h 2832651"/>
                <a:gd name="connsiteX2" fmla="*/ 1 w 2516228"/>
                <a:gd name="connsiteY2" fmla="*/ 1076960 h 2832651"/>
                <a:gd name="connsiteX3" fmla="*/ 0 w 2516228"/>
                <a:gd name="connsiteY3" fmla="*/ 0 h 2832651"/>
                <a:gd name="connsiteX0" fmla="*/ 0 w 2516228"/>
                <a:gd name="connsiteY0" fmla="*/ 0 h 2832651"/>
                <a:gd name="connsiteX1" fmla="*/ 2516228 w 2516228"/>
                <a:gd name="connsiteY1" fmla="*/ 2832651 h 2832651"/>
                <a:gd name="connsiteX0" fmla="*/ 251445 w 2767673"/>
                <a:gd name="connsiteY0" fmla="*/ 0 h 2832651"/>
                <a:gd name="connsiteX1" fmla="*/ 1446939 w 2767673"/>
                <a:gd name="connsiteY1" fmla="*/ 1076960 h 2832651"/>
                <a:gd name="connsiteX2" fmla="*/ 251446 w 2767673"/>
                <a:gd name="connsiteY2" fmla="*/ 1076960 h 2832651"/>
                <a:gd name="connsiteX3" fmla="*/ 251445 w 2767673"/>
                <a:gd name="connsiteY3" fmla="*/ 0 h 2832651"/>
                <a:gd name="connsiteX0" fmla="*/ 0 w 2767673"/>
                <a:gd name="connsiteY0" fmla="*/ 177002 h 2832651"/>
                <a:gd name="connsiteX1" fmla="*/ 2767673 w 2767673"/>
                <a:gd name="connsiteY1" fmla="*/ 2832651 h 2832651"/>
                <a:gd name="connsiteX0" fmla="*/ 251445 w 2767673"/>
                <a:gd name="connsiteY0" fmla="*/ 0 h 2832651"/>
                <a:gd name="connsiteX1" fmla="*/ 1446939 w 2767673"/>
                <a:gd name="connsiteY1" fmla="*/ 1076960 h 2832651"/>
                <a:gd name="connsiteX2" fmla="*/ 251446 w 2767673"/>
                <a:gd name="connsiteY2" fmla="*/ 1076960 h 2832651"/>
                <a:gd name="connsiteX3" fmla="*/ 251445 w 2767673"/>
                <a:gd name="connsiteY3" fmla="*/ 0 h 2832651"/>
                <a:gd name="connsiteX0" fmla="*/ 0 w 2767673"/>
                <a:gd name="connsiteY0" fmla="*/ 177002 h 2832651"/>
                <a:gd name="connsiteX1" fmla="*/ 2767673 w 2767673"/>
                <a:gd name="connsiteY1" fmla="*/ 2832651 h 2832651"/>
                <a:gd name="connsiteX0" fmla="*/ 251445 w 2685963"/>
                <a:gd name="connsiteY0" fmla="*/ 0 h 2661367"/>
                <a:gd name="connsiteX1" fmla="*/ 1446939 w 2685963"/>
                <a:gd name="connsiteY1" fmla="*/ 1076960 h 2661367"/>
                <a:gd name="connsiteX2" fmla="*/ 251446 w 2685963"/>
                <a:gd name="connsiteY2" fmla="*/ 1076960 h 2661367"/>
                <a:gd name="connsiteX3" fmla="*/ 251445 w 2685963"/>
                <a:gd name="connsiteY3" fmla="*/ 0 h 2661367"/>
                <a:gd name="connsiteX0" fmla="*/ 0 w 2685963"/>
                <a:gd name="connsiteY0" fmla="*/ 177002 h 2661367"/>
                <a:gd name="connsiteX1" fmla="*/ 2685963 w 2685963"/>
                <a:gd name="connsiteY1" fmla="*/ 2661367 h 2661367"/>
                <a:gd name="connsiteX0" fmla="*/ 251445 w 2685963"/>
                <a:gd name="connsiteY0" fmla="*/ 0 h 2661367"/>
                <a:gd name="connsiteX1" fmla="*/ 1446939 w 2685963"/>
                <a:gd name="connsiteY1" fmla="*/ 1076960 h 2661367"/>
                <a:gd name="connsiteX2" fmla="*/ 251446 w 2685963"/>
                <a:gd name="connsiteY2" fmla="*/ 1076960 h 2661367"/>
                <a:gd name="connsiteX3" fmla="*/ 251445 w 2685963"/>
                <a:gd name="connsiteY3" fmla="*/ 0 h 2661367"/>
                <a:gd name="connsiteX0" fmla="*/ 0 w 2685963"/>
                <a:gd name="connsiteY0" fmla="*/ 177002 h 2661367"/>
                <a:gd name="connsiteX1" fmla="*/ 2685963 w 2685963"/>
                <a:gd name="connsiteY1" fmla="*/ 2661367 h 266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5963" h="2661367" stroke="0" extrusionOk="0">
                  <a:moveTo>
                    <a:pt x="251445" y="0"/>
                  </a:moveTo>
                  <a:cubicBezTo>
                    <a:pt x="911698" y="0"/>
                    <a:pt x="1446939" y="482171"/>
                    <a:pt x="1446939" y="1076960"/>
                  </a:cubicBezTo>
                  <a:lnTo>
                    <a:pt x="251446" y="1076960"/>
                  </a:lnTo>
                  <a:cubicBezTo>
                    <a:pt x="251446" y="717973"/>
                    <a:pt x="251445" y="358987"/>
                    <a:pt x="251445" y="0"/>
                  </a:cubicBezTo>
                  <a:close/>
                </a:path>
                <a:path w="2685963" h="2661367" fill="none">
                  <a:moveTo>
                    <a:pt x="0" y="177002"/>
                  </a:moveTo>
                  <a:cubicBezTo>
                    <a:pt x="1419242" y="270009"/>
                    <a:pt x="2252629" y="1479597"/>
                    <a:pt x="2685963" y="2661367"/>
                  </a:cubicBezTo>
                </a:path>
              </a:pathLst>
            </a:cu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13CE7284-A9F0-6C30-F9B8-ED2F23A1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>
              <a:off x="8657065" y="690017"/>
              <a:ext cx="3225946" cy="1103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BDEF-C7CE-80EE-9542-F7F76270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Deliverables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461C1-43A5-C5B6-12F4-DA85AB42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E18EB-09F0-FADD-BFC6-80A158A6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12A54D-456D-BEC1-89E4-40AFED3B6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326298"/>
              </p:ext>
            </p:extLst>
          </p:nvPr>
        </p:nvGraphicFramePr>
        <p:xfrm>
          <a:off x="720725" y="1439863"/>
          <a:ext cx="10079038" cy="3708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951922">
                  <a:extLst>
                    <a:ext uri="{9D8B030D-6E8A-4147-A177-3AD203B41FA5}">
                      <a16:colId xmlns:a16="http://schemas.microsoft.com/office/drawing/2014/main" val="799016791"/>
                    </a:ext>
                  </a:extLst>
                </a:gridCol>
                <a:gridCol w="1471353">
                  <a:extLst>
                    <a:ext uri="{9D8B030D-6E8A-4147-A177-3AD203B41FA5}">
                      <a16:colId xmlns:a16="http://schemas.microsoft.com/office/drawing/2014/main" val="3028618919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1555241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16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600" dirty="0"/>
                        <a:t>Expected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600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794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dk1"/>
                          </a:solidFill>
                        </a:rPr>
                        <a:t>Description of Operations</a:t>
                      </a:r>
                      <a:endParaRPr lang="en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dk1"/>
                          </a:solidFill>
                        </a:rPr>
                        <a:t>Q2/2022</a:t>
                      </a:r>
                      <a:endParaRPr lang="en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Operations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4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User acceptance and awareness results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Q4/2024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Users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703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</a:rPr>
                        <a:t>Human-like driving and user comfort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Users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147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Effects</a:t>
                      </a:r>
                      <a:r>
                        <a:rPr lang="de-DE" sz="1600" dirty="0"/>
                        <a:t> on </a:t>
                      </a:r>
                      <a:r>
                        <a:rPr lang="de-DE" sz="1600" dirty="0" err="1"/>
                        <a:t>Safety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Q3/2025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Effects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335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1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Effects on Mobility, Efficiency and Environment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Q3/2025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Effects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66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Socio-Economic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Effects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Q3/2025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Effects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395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 on public awareness and demonstration campaign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Q2/2025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Outreach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44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set of standards applicable to Hi-Drive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Q1/2022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Outreach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3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Hi-Drive standardization contributions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Q4/2024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Outreach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68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041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BDEF-C7CE-80EE-9542-F7F76270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Deliverables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461C1-43A5-C5B6-12F4-DA85AB42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E18EB-09F0-FADD-BFC6-80A158A6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12A54D-456D-BEC1-89E4-40AFED3B6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583281"/>
              </p:ext>
            </p:extLst>
          </p:nvPr>
        </p:nvGraphicFramePr>
        <p:xfrm>
          <a:off x="720725" y="1439863"/>
          <a:ext cx="10079038" cy="209321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951922">
                  <a:extLst>
                    <a:ext uri="{9D8B030D-6E8A-4147-A177-3AD203B41FA5}">
                      <a16:colId xmlns:a16="http://schemas.microsoft.com/office/drawing/2014/main" val="799016791"/>
                    </a:ext>
                  </a:extLst>
                </a:gridCol>
                <a:gridCol w="1471353">
                  <a:extLst>
                    <a:ext uri="{9D8B030D-6E8A-4147-A177-3AD203B41FA5}">
                      <a16:colId xmlns:a16="http://schemas.microsoft.com/office/drawing/2014/main" val="3028618919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1555241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16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600" dirty="0"/>
                        <a:t>Expected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600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794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toolkit for social media campaign and curriculum for driver training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Q1/2023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Outreach</a:t>
                      </a:r>
                    </a:p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44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Code of Practice for the Development of Automated</a:t>
                      </a:r>
                      <a:r>
                        <a:rPr lang="en-GB" sz="160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Driving Functions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Q2/2025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Collaborations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3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/>
                        <a:t>Code of Practice for road testing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Q2/2025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Collaborations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6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Project Results 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Q3/2025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63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Collaborations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302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58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DB8AF3-6AC5-5437-0C94-A71964D817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4E2C-7F18-5F78-FC33-7041623C83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2963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ewitterblitz 16">
            <a:extLst>
              <a:ext uri="{FF2B5EF4-FFF2-40B4-BE49-F238E27FC236}">
                <a16:creationId xmlns:a16="http://schemas.microsoft.com/office/drawing/2014/main" id="{0EE72BA2-E5E1-8886-AB43-4B28EE6540D9}"/>
              </a:ext>
            </a:extLst>
          </p:cNvPr>
          <p:cNvSpPr/>
          <p:nvPr/>
        </p:nvSpPr>
        <p:spPr>
          <a:xfrm>
            <a:off x="4190309" y="1471642"/>
            <a:ext cx="4234336" cy="337146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15165 w 21600"/>
              <a:gd name="connsiteY0" fmla="*/ 0 h 18217"/>
              <a:gd name="connsiteX1" fmla="*/ 12860 w 21600"/>
              <a:gd name="connsiteY1" fmla="*/ 2697 h 18217"/>
              <a:gd name="connsiteX2" fmla="*/ 11050 w 21600"/>
              <a:gd name="connsiteY2" fmla="*/ 3414 h 18217"/>
              <a:gd name="connsiteX3" fmla="*/ 16577 w 21600"/>
              <a:gd name="connsiteY3" fmla="*/ 8624 h 18217"/>
              <a:gd name="connsiteX4" fmla="*/ 14767 w 21600"/>
              <a:gd name="connsiteY4" fmla="*/ 9494 h 18217"/>
              <a:gd name="connsiteX5" fmla="*/ 21600 w 21600"/>
              <a:gd name="connsiteY5" fmla="*/ 18217 h 18217"/>
              <a:gd name="connsiteX6" fmla="*/ 10012 w 21600"/>
              <a:gd name="connsiteY6" fmla="*/ 11532 h 18217"/>
              <a:gd name="connsiteX7" fmla="*/ 12222 w 21600"/>
              <a:gd name="connsiteY7" fmla="*/ 10604 h 18217"/>
              <a:gd name="connsiteX8" fmla="*/ 5022 w 21600"/>
              <a:gd name="connsiteY8" fmla="*/ 6322 h 18217"/>
              <a:gd name="connsiteX9" fmla="*/ 7602 w 21600"/>
              <a:gd name="connsiteY9" fmla="*/ 4999 h 18217"/>
              <a:gd name="connsiteX10" fmla="*/ 0 w 21600"/>
              <a:gd name="connsiteY10" fmla="*/ 507 h 18217"/>
              <a:gd name="connsiteX11" fmla="*/ 15165 w 21600"/>
              <a:gd name="connsiteY11" fmla="*/ 0 h 18217"/>
              <a:gd name="connsiteX0" fmla="*/ 14978 w 21413"/>
              <a:gd name="connsiteY0" fmla="*/ 0 h 18217"/>
              <a:gd name="connsiteX1" fmla="*/ 12673 w 21413"/>
              <a:gd name="connsiteY1" fmla="*/ 2697 h 18217"/>
              <a:gd name="connsiteX2" fmla="*/ 10863 w 21413"/>
              <a:gd name="connsiteY2" fmla="*/ 3414 h 18217"/>
              <a:gd name="connsiteX3" fmla="*/ 16390 w 21413"/>
              <a:gd name="connsiteY3" fmla="*/ 8624 h 18217"/>
              <a:gd name="connsiteX4" fmla="*/ 14580 w 21413"/>
              <a:gd name="connsiteY4" fmla="*/ 9494 h 18217"/>
              <a:gd name="connsiteX5" fmla="*/ 21413 w 21413"/>
              <a:gd name="connsiteY5" fmla="*/ 18217 h 18217"/>
              <a:gd name="connsiteX6" fmla="*/ 9825 w 21413"/>
              <a:gd name="connsiteY6" fmla="*/ 11532 h 18217"/>
              <a:gd name="connsiteX7" fmla="*/ 12035 w 21413"/>
              <a:gd name="connsiteY7" fmla="*/ 10604 h 18217"/>
              <a:gd name="connsiteX8" fmla="*/ 4835 w 21413"/>
              <a:gd name="connsiteY8" fmla="*/ 6322 h 18217"/>
              <a:gd name="connsiteX9" fmla="*/ 7415 w 21413"/>
              <a:gd name="connsiteY9" fmla="*/ 4999 h 18217"/>
              <a:gd name="connsiteX10" fmla="*/ 0 w 21413"/>
              <a:gd name="connsiteY10" fmla="*/ 446 h 18217"/>
              <a:gd name="connsiteX11" fmla="*/ 14978 w 21413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10863 w 26694"/>
              <a:gd name="connsiteY2" fmla="*/ 3414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9232 w 26694"/>
              <a:gd name="connsiteY3" fmla="*/ 13408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6358"/>
              <a:gd name="connsiteX1" fmla="*/ 26694 w 26694"/>
              <a:gd name="connsiteY1" fmla="*/ 7451 h 16358"/>
              <a:gd name="connsiteX2" fmla="*/ 23575 w 26694"/>
              <a:gd name="connsiteY2" fmla="*/ 13348 h 16358"/>
              <a:gd name="connsiteX3" fmla="*/ 19232 w 26694"/>
              <a:gd name="connsiteY3" fmla="*/ 13408 h 16358"/>
              <a:gd name="connsiteX4" fmla="*/ 14580 w 26694"/>
              <a:gd name="connsiteY4" fmla="*/ 9494 h 16358"/>
              <a:gd name="connsiteX5" fmla="*/ 12140 w 26694"/>
              <a:gd name="connsiteY5" fmla="*/ 16358 h 16358"/>
              <a:gd name="connsiteX6" fmla="*/ 9825 w 26694"/>
              <a:gd name="connsiteY6" fmla="*/ 11532 h 16358"/>
              <a:gd name="connsiteX7" fmla="*/ 12035 w 26694"/>
              <a:gd name="connsiteY7" fmla="*/ 10604 h 16358"/>
              <a:gd name="connsiteX8" fmla="*/ 4835 w 26694"/>
              <a:gd name="connsiteY8" fmla="*/ 6322 h 16358"/>
              <a:gd name="connsiteX9" fmla="*/ 7415 w 26694"/>
              <a:gd name="connsiteY9" fmla="*/ 4999 h 16358"/>
              <a:gd name="connsiteX10" fmla="*/ 0 w 26694"/>
              <a:gd name="connsiteY10" fmla="*/ 446 h 16358"/>
              <a:gd name="connsiteX11" fmla="*/ 14978 w 26694"/>
              <a:gd name="connsiteY11" fmla="*/ 0 h 16358"/>
              <a:gd name="connsiteX0" fmla="*/ 14978 w 26694"/>
              <a:gd name="connsiteY0" fmla="*/ 0 h 18315"/>
              <a:gd name="connsiteX1" fmla="*/ 26694 w 26694"/>
              <a:gd name="connsiteY1" fmla="*/ 7451 h 18315"/>
              <a:gd name="connsiteX2" fmla="*/ 20808 w 26694"/>
              <a:gd name="connsiteY2" fmla="*/ 18315 h 18315"/>
              <a:gd name="connsiteX3" fmla="*/ 19232 w 26694"/>
              <a:gd name="connsiteY3" fmla="*/ 13408 h 18315"/>
              <a:gd name="connsiteX4" fmla="*/ 14580 w 26694"/>
              <a:gd name="connsiteY4" fmla="*/ 9494 h 18315"/>
              <a:gd name="connsiteX5" fmla="*/ 12140 w 26694"/>
              <a:gd name="connsiteY5" fmla="*/ 16358 h 18315"/>
              <a:gd name="connsiteX6" fmla="*/ 9825 w 26694"/>
              <a:gd name="connsiteY6" fmla="*/ 11532 h 18315"/>
              <a:gd name="connsiteX7" fmla="*/ 12035 w 26694"/>
              <a:gd name="connsiteY7" fmla="*/ 10604 h 18315"/>
              <a:gd name="connsiteX8" fmla="*/ 4835 w 26694"/>
              <a:gd name="connsiteY8" fmla="*/ 6322 h 18315"/>
              <a:gd name="connsiteX9" fmla="*/ 7415 w 26694"/>
              <a:gd name="connsiteY9" fmla="*/ 4999 h 18315"/>
              <a:gd name="connsiteX10" fmla="*/ 0 w 26694"/>
              <a:gd name="connsiteY10" fmla="*/ 446 h 18315"/>
              <a:gd name="connsiteX11" fmla="*/ 14978 w 26694"/>
              <a:gd name="connsiteY11" fmla="*/ 0 h 18315"/>
              <a:gd name="connsiteX0" fmla="*/ 14978 w 26694"/>
              <a:gd name="connsiteY0" fmla="*/ 0 h 19442"/>
              <a:gd name="connsiteX1" fmla="*/ 26694 w 26694"/>
              <a:gd name="connsiteY1" fmla="*/ 7451 h 19442"/>
              <a:gd name="connsiteX2" fmla="*/ 20808 w 26694"/>
              <a:gd name="connsiteY2" fmla="*/ 18315 h 19442"/>
              <a:gd name="connsiteX3" fmla="*/ 11081 w 26694"/>
              <a:gd name="connsiteY3" fmla="*/ 19442 h 19442"/>
              <a:gd name="connsiteX4" fmla="*/ 14580 w 26694"/>
              <a:gd name="connsiteY4" fmla="*/ 9494 h 19442"/>
              <a:gd name="connsiteX5" fmla="*/ 12140 w 26694"/>
              <a:gd name="connsiteY5" fmla="*/ 16358 h 19442"/>
              <a:gd name="connsiteX6" fmla="*/ 9825 w 26694"/>
              <a:gd name="connsiteY6" fmla="*/ 11532 h 19442"/>
              <a:gd name="connsiteX7" fmla="*/ 12035 w 26694"/>
              <a:gd name="connsiteY7" fmla="*/ 10604 h 19442"/>
              <a:gd name="connsiteX8" fmla="*/ 4835 w 26694"/>
              <a:gd name="connsiteY8" fmla="*/ 6322 h 19442"/>
              <a:gd name="connsiteX9" fmla="*/ 7415 w 26694"/>
              <a:gd name="connsiteY9" fmla="*/ 4999 h 19442"/>
              <a:gd name="connsiteX10" fmla="*/ 0 w 26694"/>
              <a:gd name="connsiteY10" fmla="*/ 446 h 19442"/>
              <a:gd name="connsiteX11" fmla="*/ 14978 w 26694"/>
              <a:gd name="connsiteY11" fmla="*/ 0 h 19442"/>
              <a:gd name="connsiteX0" fmla="*/ 14978 w 26694"/>
              <a:gd name="connsiteY0" fmla="*/ 0 h 22323"/>
              <a:gd name="connsiteX1" fmla="*/ 26694 w 26694"/>
              <a:gd name="connsiteY1" fmla="*/ 7451 h 22323"/>
              <a:gd name="connsiteX2" fmla="*/ 20808 w 26694"/>
              <a:gd name="connsiteY2" fmla="*/ 18315 h 22323"/>
              <a:gd name="connsiteX3" fmla="*/ 11081 w 26694"/>
              <a:gd name="connsiteY3" fmla="*/ 19442 h 22323"/>
              <a:gd name="connsiteX4" fmla="*/ 8299 w 26694"/>
              <a:gd name="connsiteY4" fmla="*/ 22323 h 22323"/>
              <a:gd name="connsiteX5" fmla="*/ 12140 w 26694"/>
              <a:gd name="connsiteY5" fmla="*/ 16358 h 22323"/>
              <a:gd name="connsiteX6" fmla="*/ 9825 w 26694"/>
              <a:gd name="connsiteY6" fmla="*/ 11532 h 22323"/>
              <a:gd name="connsiteX7" fmla="*/ 12035 w 26694"/>
              <a:gd name="connsiteY7" fmla="*/ 10604 h 22323"/>
              <a:gd name="connsiteX8" fmla="*/ 4835 w 26694"/>
              <a:gd name="connsiteY8" fmla="*/ 6322 h 22323"/>
              <a:gd name="connsiteX9" fmla="*/ 7415 w 26694"/>
              <a:gd name="connsiteY9" fmla="*/ 4999 h 22323"/>
              <a:gd name="connsiteX10" fmla="*/ 0 w 26694"/>
              <a:gd name="connsiteY10" fmla="*/ 446 h 22323"/>
              <a:gd name="connsiteX11" fmla="*/ 14978 w 26694"/>
              <a:gd name="connsiteY11" fmla="*/ 0 h 22323"/>
              <a:gd name="connsiteX0" fmla="*/ 17794 w 29510"/>
              <a:gd name="connsiteY0" fmla="*/ 0 h 22323"/>
              <a:gd name="connsiteX1" fmla="*/ 29510 w 29510"/>
              <a:gd name="connsiteY1" fmla="*/ 7451 h 22323"/>
              <a:gd name="connsiteX2" fmla="*/ 23624 w 29510"/>
              <a:gd name="connsiteY2" fmla="*/ 18315 h 22323"/>
              <a:gd name="connsiteX3" fmla="*/ 13897 w 29510"/>
              <a:gd name="connsiteY3" fmla="*/ 19442 h 22323"/>
              <a:gd name="connsiteX4" fmla="*/ 11115 w 29510"/>
              <a:gd name="connsiteY4" fmla="*/ 22323 h 22323"/>
              <a:gd name="connsiteX5" fmla="*/ 0 w 29510"/>
              <a:gd name="connsiteY5" fmla="*/ 14377 h 22323"/>
              <a:gd name="connsiteX6" fmla="*/ 12641 w 29510"/>
              <a:gd name="connsiteY6" fmla="*/ 11532 h 22323"/>
              <a:gd name="connsiteX7" fmla="*/ 14851 w 29510"/>
              <a:gd name="connsiteY7" fmla="*/ 10604 h 22323"/>
              <a:gd name="connsiteX8" fmla="*/ 7651 w 29510"/>
              <a:gd name="connsiteY8" fmla="*/ 6322 h 22323"/>
              <a:gd name="connsiteX9" fmla="*/ 10231 w 29510"/>
              <a:gd name="connsiteY9" fmla="*/ 4999 h 22323"/>
              <a:gd name="connsiteX10" fmla="*/ 2816 w 29510"/>
              <a:gd name="connsiteY10" fmla="*/ 446 h 22323"/>
              <a:gd name="connsiteX11" fmla="*/ 17794 w 29510"/>
              <a:gd name="connsiteY11" fmla="*/ 0 h 22323"/>
              <a:gd name="connsiteX0" fmla="*/ 17794 w 29510"/>
              <a:gd name="connsiteY0" fmla="*/ 0 h 27534"/>
              <a:gd name="connsiteX1" fmla="*/ 29510 w 29510"/>
              <a:gd name="connsiteY1" fmla="*/ 7451 h 27534"/>
              <a:gd name="connsiteX2" fmla="*/ 23624 w 29510"/>
              <a:gd name="connsiteY2" fmla="*/ 18315 h 27534"/>
              <a:gd name="connsiteX3" fmla="*/ 13897 w 29510"/>
              <a:gd name="connsiteY3" fmla="*/ 19442 h 27534"/>
              <a:gd name="connsiteX4" fmla="*/ 11564 w 29510"/>
              <a:gd name="connsiteY4" fmla="*/ 27534 h 27534"/>
              <a:gd name="connsiteX5" fmla="*/ 0 w 29510"/>
              <a:gd name="connsiteY5" fmla="*/ 14377 h 27534"/>
              <a:gd name="connsiteX6" fmla="*/ 12641 w 29510"/>
              <a:gd name="connsiteY6" fmla="*/ 11532 h 27534"/>
              <a:gd name="connsiteX7" fmla="*/ 14851 w 29510"/>
              <a:gd name="connsiteY7" fmla="*/ 10604 h 27534"/>
              <a:gd name="connsiteX8" fmla="*/ 7651 w 29510"/>
              <a:gd name="connsiteY8" fmla="*/ 6322 h 27534"/>
              <a:gd name="connsiteX9" fmla="*/ 10231 w 29510"/>
              <a:gd name="connsiteY9" fmla="*/ 4999 h 27534"/>
              <a:gd name="connsiteX10" fmla="*/ 2816 w 29510"/>
              <a:gd name="connsiteY10" fmla="*/ 446 h 27534"/>
              <a:gd name="connsiteX11" fmla="*/ 17794 w 29510"/>
              <a:gd name="connsiteY11" fmla="*/ 0 h 27534"/>
              <a:gd name="connsiteX0" fmla="*/ 14978 w 26694"/>
              <a:gd name="connsiteY0" fmla="*/ 0 h 27534"/>
              <a:gd name="connsiteX1" fmla="*/ 26694 w 26694"/>
              <a:gd name="connsiteY1" fmla="*/ 7451 h 27534"/>
              <a:gd name="connsiteX2" fmla="*/ 20808 w 26694"/>
              <a:gd name="connsiteY2" fmla="*/ 18315 h 27534"/>
              <a:gd name="connsiteX3" fmla="*/ 11081 w 26694"/>
              <a:gd name="connsiteY3" fmla="*/ 19442 h 27534"/>
              <a:gd name="connsiteX4" fmla="*/ 8748 w 26694"/>
              <a:gd name="connsiteY4" fmla="*/ 27534 h 27534"/>
              <a:gd name="connsiteX5" fmla="*/ 175 w 26694"/>
              <a:gd name="connsiteY5" fmla="*/ 25134 h 27534"/>
              <a:gd name="connsiteX6" fmla="*/ 9825 w 26694"/>
              <a:gd name="connsiteY6" fmla="*/ 11532 h 27534"/>
              <a:gd name="connsiteX7" fmla="*/ 12035 w 26694"/>
              <a:gd name="connsiteY7" fmla="*/ 10604 h 27534"/>
              <a:gd name="connsiteX8" fmla="*/ 4835 w 26694"/>
              <a:gd name="connsiteY8" fmla="*/ 6322 h 27534"/>
              <a:gd name="connsiteX9" fmla="*/ 7415 w 26694"/>
              <a:gd name="connsiteY9" fmla="*/ 4999 h 27534"/>
              <a:gd name="connsiteX10" fmla="*/ 0 w 26694"/>
              <a:gd name="connsiteY10" fmla="*/ 446 h 27534"/>
              <a:gd name="connsiteX11" fmla="*/ 14978 w 26694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6306 w 30965"/>
              <a:gd name="connsiteY7" fmla="*/ 1060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3647 w 30965"/>
              <a:gd name="connsiteY8" fmla="*/ 245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11686 w 30965"/>
              <a:gd name="connsiteY8" fmla="*/ 4999 h 27534"/>
              <a:gd name="connsiteX9" fmla="*/ 4271 w 30965"/>
              <a:gd name="connsiteY9" fmla="*/ 446 h 27534"/>
              <a:gd name="connsiteX10" fmla="*/ 19249 w 30965"/>
              <a:gd name="connsiteY10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4271 w 30965"/>
              <a:gd name="connsiteY8" fmla="*/ 446 h 27534"/>
              <a:gd name="connsiteX9" fmla="*/ 19249 w 30965"/>
              <a:gd name="connsiteY9" fmla="*/ 0 h 27534"/>
              <a:gd name="connsiteX0" fmla="*/ 19060 w 30965"/>
              <a:gd name="connsiteY0" fmla="*/ 0 h 27573"/>
              <a:gd name="connsiteX1" fmla="*/ 30965 w 30965"/>
              <a:gd name="connsiteY1" fmla="*/ 7490 h 27573"/>
              <a:gd name="connsiteX2" fmla="*/ 25079 w 30965"/>
              <a:gd name="connsiteY2" fmla="*/ 18354 h 27573"/>
              <a:gd name="connsiteX3" fmla="*/ 15352 w 30965"/>
              <a:gd name="connsiteY3" fmla="*/ 19481 h 27573"/>
              <a:gd name="connsiteX4" fmla="*/ 13019 w 30965"/>
              <a:gd name="connsiteY4" fmla="*/ 27573 h 27573"/>
              <a:gd name="connsiteX5" fmla="*/ 4446 w 30965"/>
              <a:gd name="connsiteY5" fmla="*/ 25173 h 27573"/>
              <a:gd name="connsiteX6" fmla="*/ 0 w 30965"/>
              <a:gd name="connsiteY6" fmla="*/ 19067 h 27573"/>
              <a:gd name="connsiteX7" fmla="*/ 1238 w 30965"/>
              <a:gd name="connsiteY7" fmla="*/ 11953 h 27573"/>
              <a:gd name="connsiteX8" fmla="*/ 4271 w 30965"/>
              <a:gd name="connsiteY8" fmla="*/ 485 h 27573"/>
              <a:gd name="connsiteX9" fmla="*/ 19060 w 30965"/>
              <a:gd name="connsiteY9" fmla="*/ 0 h 27573"/>
              <a:gd name="connsiteX0" fmla="*/ 19060 w 30823"/>
              <a:gd name="connsiteY0" fmla="*/ 0 h 27573"/>
              <a:gd name="connsiteX1" fmla="*/ 30823 w 30823"/>
              <a:gd name="connsiteY1" fmla="*/ 7451 h 27573"/>
              <a:gd name="connsiteX2" fmla="*/ 25079 w 30823"/>
              <a:gd name="connsiteY2" fmla="*/ 18354 h 27573"/>
              <a:gd name="connsiteX3" fmla="*/ 15352 w 30823"/>
              <a:gd name="connsiteY3" fmla="*/ 19481 h 27573"/>
              <a:gd name="connsiteX4" fmla="*/ 13019 w 30823"/>
              <a:gd name="connsiteY4" fmla="*/ 27573 h 27573"/>
              <a:gd name="connsiteX5" fmla="*/ 4446 w 30823"/>
              <a:gd name="connsiteY5" fmla="*/ 25173 h 27573"/>
              <a:gd name="connsiteX6" fmla="*/ 0 w 30823"/>
              <a:gd name="connsiteY6" fmla="*/ 19067 h 27573"/>
              <a:gd name="connsiteX7" fmla="*/ 1238 w 30823"/>
              <a:gd name="connsiteY7" fmla="*/ 11953 h 27573"/>
              <a:gd name="connsiteX8" fmla="*/ 4271 w 30823"/>
              <a:gd name="connsiteY8" fmla="*/ 485 h 27573"/>
              <a:gd name="connsiteX9" fmla="*/ 19060 w 30823"/>
              <a:gd name="connsiteY9" fmla="*/ 0 h 27573"/>
              <a:gd name="connsiteX0" fmla="*/ 19060 w 30728"/>
              <a:gd name="connsiteY0" fmla="*/ 0 h 27573"/>
              <a:gd name="connsiteX1" fmla="*/ 30728 w 30728"/>
              <a:gd name="connsiteY1" fmla="*/ 7451 h 27573"/>
              <a:gd name="connsiteX2" fmla="*/ 25079 w 30728"/>
              <a:gd name="connsiteY2" fmla="*/ 18354 h 27573"/>
              <a:gd name="connsiteX3" fmla="*/ 15352 w 30728"/>
              <a:gd name="connsiteY3" fmla="*/ 19481 h 27573"/>
              <a:gd name="connsiteX4" fmla="*/ 13019 w 30728"/>
              <a:gd name="connsiteY4" fmla="*/ 27573 h 27573"/>
              <a:gd name="connsiteX5" fmla="*/ 4446 w 30728"/>
              <a:gd name="connsiteY5" fmla="*/ 25173 h 27573"/>
              <a:gd name="connsiteX6" fmla="*/ 0 w 30728"/>
              <a:gd name="connsiteY6" fmla="*/ 19067 h 27573"/>
              <a:gd name="connsiteX7" fmla="*/ 1238 w 30728"/>
              <a:gd name="connsiteY7" fmla="*/ 11953 h 27573"/>
              <a:gd name="connsiteX8" fmla="*/ 4271 w 30728"/>
              <a:gd name="connsiteY8" fmla="*/ 485 h 27573"/>
              <a:gd name="connsiteX9" fmla="*/ 19060 w 30728"/>
              <a:gd name="connsiteY9" fmla="*/ 0 h 27573"/>
              <a:gd name="connsiteX0" fmla="*/ 19060 w 30728"/>
              <a:gd name="connsiteY0" fmla="*/ 0 h 27496"/>
              <a:gd name="connsiteX1" fmla="*/ 30728 w 30728"/>
              <a:gd name="connsiteY1" fmla="*/ 7451 h 27496"/>
              <a:gd name="connsiteX2" fmla="*/ 25079 w 30728"/>
              <a:gd name="connsiteY2" fmla="*/ 18354 h 27496"/>
              <a:gd name="connsiteX3" fmla="*/ 15352 w 30728"/>
              <a:gd name="connsiteY3" fmla="*/ 19481 h 27496"/>
              <a:gd name="connsiteX4" fmla="*/ 12972 w 30728"/>
              <a:gd name="connsiteY4" fmla="*/ 27496 h 27496"/>
              <a:gd name="connsiteX5" fmla="*/ 4446 w 30728"/>
              <a:gd name="connsiteY5" fmla="*/ 25173 h 27496"/>
              <a:gd name="connsiteX6" fmla="*/ 0 w 30728"/>
              <a:gd name="connsiteY6" fmla="*/ 19067 h 27496"/>
              <a:gd name="connsiteX7" fmla="*/ 1238 w 30728"/>
              <a:gd name="connsiteY7" fmla="*/ 11953 h 27496"/>
              <a:gd name="connsiteX8" fmla="*/ 4271 w 30728"/>
              <a:gd name="connsiteY8" fmla="*/ 485 h 27496"/>
              <a:gd name="connsiteX9" fmla="*/ 19060 w 30728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318 w 30775"/>
              <a:gd name="connsiteY8" fmla="*/ 485 h 27496"/>
              <a:gd name="connsiteX9" fmla="*/ 19107 w 30775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223 w 30775"/>
              <a:gd name="connsiteY8" fmla="*/ 485 h 27496"/>
              <a:gd name="connsiteX9" fmla="*/ 19107 w 30775"/>
              <a:gd name="connsiteY9" fmla="*/ 0 h 27496"/>
              <a:gd name="connsiteX0" fmla="*/ 13690 w 30775"/>
              <a:gd name="connsiteY0" fmla="*/ 6296 h 27011"/>
              <a:gd name="connsiteX1" fmla="*/ 30775 w 30775"/>
              <a:gd name="connsiteY1" fmla="*/ 6966 h 27011"/>
              <a:gd name="connsiteX2" fmla="*/ 25126 w 30775"/>
              <a:gd name="connsiteY2" fmla="*/ 17869 h 27011"/>
              <a:gd name="connsiteX3" fmla="*/ 15399 w 30775"/>
              <a:gd name="connsiteY3" fmla="*/ 18996 h 27011"/>
              <a:gd name="connsiteX4" fmla="*/ 13019 w 30775"/>
              <a:gd name="connsiteY4" fmla="*/ 27011 h 27011"/>
              <a:gd name="connsiteX5" fmla="*/ 4493 w 30775"/>
              <a:gd name="connsiteY5" fmla="*/ 24688 h 27011"/>
              <a:gd name="connsiteX6" fmla="*/ 0 w 30775"/>
              <a:gd name="connsiteY6" fmla="*/ 18466 h 27011"/>
              <a:gd name="connsiteX7" fmla="*/ 1285 w 30775"/>
              <a:gd name="connsiteY7" fmla="*/ 11468 h 27011"/>
              <a:gd name="connsiteX8" fmla="*/ 4223 w 30775"/>
              <a:gd name="connsiteY8" fmla="*/ 0 h 27011"/>
              <a:gd name="connsiteX9" fmla="*/ 13690 w 30775"/>
              <a:gd name="connsiteY9" fmla="*/ 6296 h 27011"/>
              <a:gd name="connsiteX0" fmla="*/ 13690 w 25126"/>
              <a:gd name="connsiteY0" fmla="*/ 6296 h 27011"/>
              <a:gd name="connsiteX1" fmla="*/ 22008 w 25126"/>
              <a:gd name="connsiteY1" fmla="*/ 9060 h 27011"/>
              <a:gd name="connsiteX2" fmla="*/ 25126 w 25126"/>
              <a:gd name="connsiteY2" fmla="*/ 17869 h 27011"/>
              <a:gd name="connsiteX3" fmla="*/ 15399 w 25126"/>
              <a:gd name="connsiteY3" fmla="*/ 18996 h 27011"/>
              <a:gd name="connsiteX4" fmla="*/ 13019 w 25126"/>
              <a:gd name="connsiteY4" fmla="*/ 27011 h 27011"/>
              <a:gd name="connsiteX5" fmla="*/ 4493 w 25126"/>
              <a:gd name="connsiteY5" fmla="*/ 24688 h 27011"/>
              <a:gd name="connsiteX6" fmla="*/ 0 w 25126"/>
              <a:gd name="connsiteY6" fmla="*/ 18466 h 27011"/>
              <a:gd name="connsiteX7" fmla="*/ 1285 w 25126"/>
              <a:gd name="connsiteY7" fmla="*/ 11468 h 27011"/>
              <a:gd name="connsiteX8" fmla="*/ 4223 w 25126"/>
              <a:gd name="connsiteY8" fmla="*/ 0 h 27011"/>
              <a:gd name="connsiteX9" fmla="*/ 13690 w 25126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15399 w 29705"/>
              <a:gd name="connsiteY3" fmla="*/ 18996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22100 w 29705"/>
              <a:gd name="connsiteY3" fmla="*/ 22500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4493 w 29705"/>
              <a:gd name="connsiteY5" fmla="*/ 2468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8402 w 29705"/>
              <a:gd name="connsiteY5" fmla="*/ 2022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3519 w 31939"/>
              <a:gd name="connsiteY7" fmla="*/ 11468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7651 w 31939"/>
              <a:gd name="connsiteY7" fmla="*/ 8919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0 h 19077"/>
              <a:gd name="connsiteX1" fmla="*/ 24242 w 31939"/>
              <a:gd name="connsiteY1" fmla="*/ 2764 h 19077"/>
              <a:gd name="connsiteX2" fmla="*/ 31939 w 31939"/>
              <a:gd name="connsiteY2" fmla="*/ 9616 h 19077"/>
              <a:gd name="connsiteX3" fmla="*/ 24334 w 31939"/>
              <a:gd name="connsiteY3" fmla="*/ 16204 h 19077"/>
              <a:gd name="connsiteX4" fmla="*/ 15979 w 31939"/>
              <a:gd name="connsiteY4" fmla="*/ 19077 h 19077"/>
              <a:gd name="connsiteX5" fmla="*/ 10636 w 31939"/>
              <a:gd name="connsiteY5" fmla="*/ 13932 h 19077"/>
              <a:gd name="connsiteX6" fmla="*/ 0 w 31939"/>
              <a:gd name="connsiteY6" fmla="*/ 9530 h 19077"/>
              <a:gd name="connsiteX7" fmla="*/ 7651 w 31939"/>
              <a:gd name="connsiteY7" fmla="*/ 2623 h 19077"/>
              <a:gd name="connsiteX8" fmla="*/ 15924 w 31939"/>
              <a:gd name="connsiteY8" fmla="*/ 0 h 19077"/>
              <a:gd name="connsiteX0" fmla="*/ 15805 w 31939"/>
              <a:gd name="connsiteY0" fmla="*/ 0 h 19320"/>
              <a:gd name="connsiteX1" fmla="*/ 24242 w 31939"/>
              <a:gd name="connsiteY1" fmla="*/ 3007 h 19320"/>
              <a:gd name="connsiteX2" fmla="*/ 31939 w 31939"/>
              <a:gd name="connsiteY2" fmla="*/ 9859 h 19320"/>
              <a:gd name="connsiteX3" fmla="*/ 24334 w 31939"/>
              <a:gd name="connsiteY3" fmla="*/ 16447 h 19320"/>
              <a:gd name="connsiteX4" fmla="*/ 15979 w 31939"/>
              <a:gd name="connsiteY4" fmla="*/ 19320 h 19320"/>
              <a:gd name="connsiteX5" fmla="*/ 10636 w 31939"/>
              <a:gd name="connsiteY5" fmla="*/ 14175 h 19320"/>
              <a:gd name="connsiteX6" fmla="*/ 0 w 31939"/>
              <a:gd name="connsiteY6" fmla="*/ 9773 h 19320"/>
              <a:gd name="connsiteX7" fmla="*/ 7651 w 31939"/>
              <a:gd name="connsiteY7" fmla="*/ 2866 h 19320"/>
              <a:gd name="connsiteX8" fmla="*/ 15805 w 31939"/>
              <a:gd name="connsiteY8" fmla="*/ 0 h 19320"/>
              <a:gd name="connsiteX0" fmla="*/ 15805 w 31939"/>
              <a:gd name="connsiteY0" fmla="*/ 0 h 19320"/>
              <a:gd name="connsiteX1" fmla="*/ 30035 w 31939"/>
              <a:gd name="connsiteY1" fmla="*/ 1498 h 19320"/>
              <a:gd name="connsiteX2" fmla="*/ 31939 w 31939"/>
              <a:gd name="connsiteY2" fmla="*/ 9859 h 19320"/>
              <a:gd name="connsiteX3" fmla="*/ 24334 w 31939"/>
              <a:gd name="connsiteY3" fmla="*/ 16447 h 19320"/>
              <a:gd name="connsiteX4" fmla="*/ 15979 w 31939"/>
              <a:gd name="connsiteY4" fmla="*/ 19320 h 19320"/>
              <a:gd name="connsiteX5" fmla="*/ 10636 w 31939"/>
              <a:gd name="connsiteY5" fmla="*/ 14175 h 19320"/>
              <a:gd name="connsiteX6" fmla="*/ 0 w 31939"/>
              <a:gd name="connsiteY6" fmla="*/ 9773 h 19320"/>
              <a:gd name="connsiteX7" fmla="*/ 7651 w 31939"/>
              <a:gd name="connsiteY7" fmla="*/ 2866 h 19320"/>
              <a:gd name="connsiteX8" fmla="*/ 15805 w 31939"/>
              <a:gd name="connsiteY8" fmla="*/ 0 h 19320"/>
              <a:gd name="connsiteX0" fmla="*/ 15805 w 35642"/>
              <a:gd name="connsiteY0" fmla="*/ 0 h 19320"/>
              <a:gd name="connsiteX1" fmla="*/ 30035 w 35642"/>
              <a:gd name="connsiteY1" fmla="*/ 1498 h 19320"/>
              <a:gd name="connsiteX2" fmla="*/ 35642 w 35642"/>
              <a:gd name="connsiteY2" fmla="*/ 12877 h 19320"/>
              <a:gd name="connsiteX3" fmla="*/ 24334 w 35642"/>
              <a:gd name="connsiteY3" fmla="*/ 16447 h 19320"/>
              <a:gd name="connsiteX4" fmla="*/ 15979 w 35642"/>
              <a:gd name="connsiteY4" fmla="*/ 19320 h 19320"/>
              <a:gd name="connsiteX5" fmla="*/ 10636 w 35642"/>
              <a:gd name="connsiteY5" fmla="*/ 14175 h 19320"/>
              <a:gd name="connsiteX6" fmla="*/ 0 w 35642"/>
              <a:gd name="connsiteY6" fmla="*/ 9773 h 19320"/>
              <a:gd name="connsiteX7" fmla="*/ 7651 w 35642"/>
              <a:gd name="connsiteY7" fmla="*/ 2866 h 19320"/>
              <a:gd name="connsiteX8" fmla="*/ 15805 w 35642"/>
              <a:gd name="connsiteY8" fmla="*/ 0 h 19320"/>
              <a:gd name="connsiteX0" fmla="*/ 15805 w 35642"/>
              <a:gd name="connsiteY0" fmla="*/ 0 h 24478"/>
              <a:gd name="connsiteX1" fmla="*/ 30035 w 35642"/>
              <a:gd name="connsiteY1" fmla="*/ 1498 h 24478"/>
              <a:gd name="connsiteX2" fmla="*/ 35642 w 35642"/>
              <a:gd name="connsiteY2" fmla="*/ 12877 h 24478"/>
              <a:gd name="connsiteX3" fmla="*/ 29948 w 35642"/>
              <a:gd name="connsiteY3" fmla="*/ 24478 h 24478"/>
              <a:gd name="connsiteX4" fmla="*/ 15979 w 35642"/>
              <a:gd name="connsiteY4" fmla="*/ 19320 h 24478"/>
              <a:gd name="connsiteX5" fmla="*/ 10636 w 35642"/>
              <a:gd name="connsiteY5" fmla="*/ 14175 h 24478"/>
              <a:gd name="connsiteX6" fmla="*/ 0 w 35642"/>
              <a:gd name="connsiteY6" fmla="*/ 9773 h 24478"/>
              <a:gd name="connsiteX7" fmla="*/ 7651 w 35642"/>
              <a:gd name="connsiteY7" fmla="*/ 2866 h 24478"/>
              <a:gd name="connsiteX8" fmla="*/ 15805 w 35642"/>
              <a:gd name="connsiteY8" fmla="*/ 0 h 24478"/>
              <a:gd name="connsiteX0" fmla="*/ 15805 w 35642"/>
              <a:gd name="connsiteY0" fmla="*/ 0 h 25842"/>
              <a:gd name="connsiteX1" fmla="*/ 30035 w 35642"/>
              <a:gd name="connsiteY1" fmla="*/ 1498 h 25842"/>
              <a:gd name="connsiteX2" fmla="*/ 35642 w 35642"/>
              <a:gd name="connsiteY2" fmla="*/ 12877 h 25842"/>
              <a:gd name="connsiteX3" fmla="*/ 29948 w 35642"/>
              <a:gd name="connsiteY3" fmla="*/ 24478 h 25842"/>
              <a:gd name="connsiteX4" fmla="*/ 15919 w 35642"/>
              <a:gd name="connsiteY4" fmla="*/ 25842 h 25842"/>
              <a:gd name="connsiteX5" fmla="*/ 10636 w 35642"/>
              <a:gd name="connsiteY5" fmla="*/ 14175 h 25842"/>
              <a:gd name="connsiteX6" fmla="*/ 0 w 35642"/>
              <a:gd name="connsiteY6" fmla="*/ 9773 h 25842"/>
              <a:gd name="connsiteX7" fmla="*/ 7651 w 35642"/>
              <a:gd name="connsiteY7" fmla="*/ 2866 h 25842"/>
              <a:gd name="connsiteX8" fmla="*/ 15805 w 35642"/>
              <a:gd name="connsiteY8" fmla="*/ 0 h 25842"/>
              <a:gd name="connsiteX0" fmla="*/ 15805 w 35642"/>
              <a:gd name="connsiteY0" fmla="*/ 0 h 25842"/>
              <a:gd name="connsiteX1" fmla="*/ 30035 w 35642"/>
              <a:gd name="connsiteY1" fmla="*/ 1498 h 25842"/>
              <a:gd name="connsiteX2" fmla="*/ 35642 w 35642"/>
              <a:gd name="connsiteY2" fmla="*/ 12877 h 25842"/>
              <a:gd name="connsiteX3" fmla="*/ 29948 w 35642"/>
              <a:gd name="connsiteY3" fmla="*/ 24478 h 25842"/>
              <a:gd name="connsiteX4" fmla="*/ 15919 w 35642"/>
              <a:gd name="connsiteY4" fmla="*/ 25842 h 25842"/>
              <a:gd name="connsiteX5" fmla="*/ 1618 w 35642"/>
              <a:gd name="connsiteY5" fmla="*/ 24494 h 25842"/>
              <a:gd name="connsiteX6" fmla="*/ 0 w 35642"/>
              <a:gd name="connsiteY6" fmla="*/ 9773 h 25842"/>
              <a:gd name="connsiteX7" fmla="*/ 7651 w 35642"/>
              <a:gd name="connsiteY7" fmla="*/ 2866 h 25842"/>
              <a:gd name="connsiteX8" fmla="*/ 15805 w 35642"/>
              <a:gd name="connsiteY8" fmla="*/ 0 h 25842"/>
              <a:gd name="connsiteX0" fmla="*/ 19985 w 39822"/>
              <a:gd name="connsiteY0" fmla="*/ 0 h 25842"/>
              <a:gd name="connsiteX1" fmla="*/ 34215 w 39822"/>
              <a:gd name="connsiteY1" fmla="*/ 1498 h 25842"/>
              <a:gd name="connsiteX2" fmla="*/ 39822 w 39822"/>
              <a:gd name="connsiteY2" fmla="*/ 12877 h 25842"/>
              <a:gd name="connsiteX3" fmla="*/ 34128 w 39822"/>
              <a:gd name="connsiteY3" fmla="*/ 24478 h 25842"/>
              <a:gd name="connsiteX4" fmla="*/ 20099 w 39822"/>
              <a:gd name="connsiteY4" fmla="*/ 25842 h 25842"/>
              <a:gd name="connsiteX5" fmla="*/ 5798 w 39822"/>
              <a:gd name="connsiteY5" fmla="*/ 24494 h 25842"/>
              <a:gd name="connsiteX6" fmla="*/ 0 w 39822"/>
              <a:gd name="connsiteY6" fmla="*/ 12937 h 25842"/>
              <a:gd name="connsiteX7" fmla="*/ 11831 w 39822"/>
              <a:gd name="connsiteY7" fmla="*/ 2866 h 25842"/>
              <a:gd name="connsiteX8" fmla="*/ 19985 w 39822"/>
              <a:gd name="connsiteY8" fmla="*/ 0 h 25842"/>
              <a:gd name="connsiteX0" fmla="*/ 19985 w 39822"/>
              <a:gd name="connsiteY0" fmla="*/ 0 h 25842"/>
              <a:gd name="connsiteX1" fmla="*/ 34215 w 39822"/>
              <a:gd name="connsiteY1" fmla="*/ 1498 h 25842"/>
              <a:gd name="connsiteX2" fmla="*/ 39822 w 39822"/>
              <a:gd name="connsiteY2" fmla="*/ 12877 h 25842"/>
              <a:gd name="connsiteX3" fmla="*/ 34128 w 39822"/>
              <a:gd name="connsiteY3" fmla="*/ 24478 h 25842"/>
              <a:gd name="connsiteX4" fmla="*/ 20099 w 39822"/>
              <a:gd name="connsiteY4" fmla="*/ 25842 h 25842"/>
              <a:gd name="connsiteX5" fmla="*/ 5798 w 39822"/>
              <a:gd name="connsiteY5" fmla="*/ 24494 h 25842"/>
              <a:gd name="connsiteX6" fmla="*/ 0 w 39822"/>
              <a:gd name="connsiteY6" fmla="*/ 12937 h 25842"/>
              <a:gd name="connsiteX7" fmla="*/ 8905 w 39822"/>
              <a:gd name="connsiteY7" fmla="*/ 3839 h 25842"/>
              <a:gd name="connsiteX8" fmla="*/ 19985 w 39822"/>
              <a:gd name="connsiteY8" fmla="*/ 0 h 2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22" h="25842">
                <a:moveTo>
                  <a:pt x="19985" y="0"/>
                </a:moveTo>
                <a:lnTo>
                  <a:pt x="34215" y="1498"/>
                </a:lnTo>
                <a:lnTo>
                  <a:pt x="39822" y="12877"/>
                </a:lnTo>
                <a:lnTo>
                  <a:pt x="34128" y="24478"/>
                </a:lnTo>
                <a:lnTo>
                  <a:pt x="20099" y="25842"/>
                </a:lnTo>
                <a:lnTo>
                  <a:pt x="5798" y="24494"/>
                </a:lnTo>
                <a:lnTo>
                  <a:pt x="0" y="12937"/>
                </a:lnTo>
                <a:lnTo>
                  <a:pt x="8905" y="3839"/>
                </a:lnTo>
                <a:lnTo>
                  <a:pt x="19985" y="0"/>
                </a:lnTo>
                <a:close/>
              </a:path>
            </a:pathLst>
          </a:custGeom>
          <a:pattFill prst="wdUpDiag">
            <a:fgClr>
              <a:srgbClr val="E0DDFA"/>
            </a:fgClr>
            <a:bgClr>
              <a:schemeClr val="bg1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0" name="Gewitterblitz 16">
            <a:extLst>
              <a:ext uri="{FF2B5EF4-FFF2-40B4-BE49-F238E27FC236}">
                <a16:creationId xmlns:a16="http://schemas.microsoft.com/office/drawing/2014/main" id="{78A80D5C-B225-1E8B-60C0-37FB5B2985A6}"/>
              </a:ext>
            </a:extLst>
          </p:cNvPr>
          <p:cNvSpPr/>
          <p:nvPr/>
        </p:nvSpPr>
        <p:spPr>
          <a:xfrm>
            <a:off x="4626837" y="1918286"/>
            <a:ext cx="3396124" cy="248887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15165 w 21600"/>
              <a:gd name="connsiteY0" fmla="*/ 0 h 18217"/>
              <a:gd name="connsiteX1" fmla="*/ 12860 w 21600"/>
              <a:gd name="connsiteY1" fmla="*/ 2697 h 18217"/>
              <a:gd name="connsiteX2" fmla="*/ 11050 w 21600"/>
              <a:gd name="connsiteY2" fmla="*/ 3414 h 18217"/>
              <a:gd name="connsiteX3" fmla="*/ 16577 w 21600"/>
              <a:gd name="connsiteY3" fmla="*/ 8624 h 18217"/>
              <a:gd name="connsiteX4" fmla="*/ 14767 w 21600"/>
              <a:gd name="connsiteY4" fmla="*/ 9494 h 18217"/>
              <a:gd name="connsiteX5" fmla="*/ 21600 w 21600"/>
              <a:gd name="connsiteY5" fmla="*/ 18217 h 18217"/>
              <a:gd name="connsiteX6" fmla="*/ 10012 w 21600"/>
              <a:gd name="connsiteY6" fmla="*/ 11532 h 18217"/>
              <a:gd name="connsiteX7" fmla="*/ 12222 w 21600"/>
              <a:gd name="connsiteY7" fmla="*/ 10604 h 18217"/>
              <a:gd name="connsiteX8" fmla="*/ 5022 w 21600"/>
              <a:gd name="connsiteY8" fmla="*/ 6322 h 18217"/>
              <a:gd name="connsiteX9" fmla="*/ 7602 w 21600"/>
              <a:gd name="connsiteY9" fmla="*/ 4999 h 18217"/>
              <a:gd name="connsiteX10" fmla="*/ 0 w 21600"/>
              <a:gd name="connsiteY10" fmla="*/ 507 h 18217"/>
              <a:gd name="connsiteX11" fmla="*/ 15165 w 21600"/>
              <a:gd name="connsiteY11" fmla="*/ 0 h 18217"/>
              <a:gd name="connsiteX0" fmla="*/ 14978 w 21413"/>
              <a:gd name="connsiteY0" fmla="*/ 0 h 18217"/>
              <a:gd name="connsiteX1" fmla="*/ 12673 w 21413"/>
              <a:gd name="connsiteY1" fmla="*/ 2697 h 18217"/>
              <a:gd name="connsiteX2" fmla="*/ 10863 w 21413"/>
              <a:gd name="connsiteY2" fmla="*/ 3414 h 18217"/>
              <a:gd name="connsiteX3" fmla="*/ 16390 w 21413"/>
              <a:gd name="connsiteY3" fmla="*/ 8624 h 18217"/>
              <a:gd name="connsiteX4" fmla="*/ 14580 w 21413"/>
              <a:gd name="connsiteY4" fmla="*/ 9494 h 18217"/>
              <a:gd name="connsiteX5" fmla="*/ 21413 w 21413"/>
              <a:gd name="connsiteY5" fmla="*/ 18217 h 18217"/>
              <a:gd name="connsiteX6" fmla="*/ 9825 w 21413"/>
              <a:gd name="connsiteY6" fmla="*/ 11532 h 18217"/>
              <a:gd name="connsiteX7" fmla="*/ 12035 w 21413"/>
              <a:gd name="connsiteY7" fmla="*/ 10604 h 18217"/>
              <a:gd name="connsiteX8" fmla="*/ 4835 w 21413"/>
              <a:gd name="connsiteY8" fmla="*/ 6322 h 18217"/>
              <a:gd name="connsiteX9" fmla="*/ 7415 w 21413"/>
              <a:gd name="connsiteY9" fmla="*/ 4999 h 18217"/>
              <a:gd name="connsiteX10" fmla="*/ 0 w 21413"/>
              <a:gd name="connsiteY10" fmla="*/ 446 h 18217"/>
              <a:gd name="connsiteX11" fmla="*/ 14978 w 21413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10863 w 26694"/>
              <a:gd name="connsiteY2" fmla="*/ 3414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9232 w 26694"/>
              <a:gd name="connsiteY3" fmla="*/ 13408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6358"/>
              <a:gd name="connsiteX1" fmla="*/ 26694 w 26694"/>
              <a:gd name="connsiteY1" fmla="*/ 7451 h 16358"/>
              <a:gd name="connsiteX2" fmla="*/ 23575 w 26694"/>
              <a:gd name="connsiteY2" fmla="*/ 13348 h 16358"/>
              <a:gd name="connsiteX3" fmla="*/ 19232 w 26694"/>
              <a:gd name="connsiteY3" fmla="*/ 13408 h 16358"/>
              <a:gd name="connsiteX4" fmla="*/ 14580 w 26694"/>
              <a:gd name="connsiteY4" fmla="*/ 9494 h 16358"/>
              <a:gd name="connsiteX5" fmla="*/ 12140 w 26694"/>
              <a:gd name="connsiteY5" fmla="*/ 16358 h 16358"/>
              <a:gd name="connsiteX6" fmla="*/ 9825 w 26694"/>
              <a:gd name="connsiteY6" fmla="*/ 11532 h 16358"/>
              <a:gd name="connsiteX7" fmla="*/ 12035 w 26694"/>
              <a:gd name="connsiteY7" fmla="*/ 10604 h 16358"/>
              <a:gd name="connsiteX8" fmla="*/ 4835 w 26694"/>
              <a:gd name="connsiteY8" fmla="*/ 6322 h 16358"/>
              <a:gd name="connsiteX9" fmla="*/ 7415 w 26694"/>
              <a:gd name="connsiteY9" fmla="*/ 4999 h 16358"/>
              <a:gd name="connsiteX10" fmla="*/ 0 w 26694"/>
              <a:gd name="connsiteY10" fmla="*/ 446 h 16358"/>
              <a:gd name="connsiteX11" fmla="*/ 14978 w 26694"/>
              <a:gd name="connsiteY11" fmla="*/ 0 h 16358"/>
              <a:gd name="connsiteX0" fmla="*/ 14978 w 26694"/>
              <a:gd name="connsiteY0" fmla="*/ 0 h 18315"/>
              <a:gd name="connsiteX1" fmla="*/ 26694 w 26694"/>
              <a:gd name="connsiteY1" fmla="*/ 7451 h 18315"/>
              <a:gd name="connsiteX2" fmla="*/ 20808 w 26694"/>
              <a:gd name="connsiteY2" fmla="*/ 18315 h 18315"/>
              <a:gd name="connsiteX3" fmla="*/ 19232 w 26694"/>
              <a:gd name="connsiteY3" fmla="*/ 13408 h 18315"/>
              <a:gd name="connsiteX4" fmla="*/ 14580 w 26694"/>
              <a:gd name="connsiteY4" fmla="*/ 9494 h 18315"/>
              <a:gd name="connsiteX5" fmla="*/ 12140 w 26694"/>
              <a:gd name="connsiteY5" fmla="*/ 16358 h 18315"/>
              <a:gd name="connsiteX6" fmla="*/ 9825 w 26694"/>
              <a:gd name="connsiteY6" fmla="*/ 11532 h 18315"/>
              <a:gd name="connsiteX7" fmla="*/ 12035 w 26694"/>
              <a:gd name="connsiteY7" fmla="*/ 10604 h 18315"/>
              <a:gd name="connsiteX8" fmla="*/ 4835 w 26694"/>
              <a:gd name="connsiteY8" fmla="*/ 6322 h 18315"/>
              <a:gd name="connsiteX9" fmla="*/ 7415 w 26694"/>
              <a:gd name="connsiteY9" fmla="*/ 4999 h 18315"/>
              <a:gd name="connsiteX10" fmla="*/ 0 w 26694"/>
              <a:gd name="connsiteY10" fmla="*/ 446 h 18315"/>
              <a:gd name="connsiteX11" fmla="*/ 14978 w 26694"/>
              <a:gd name="connsiteY11" fmla="*/ 0 h 18315"/>
              <a:gd name="connsiteX0" fmla="*/ 14978 w 26694"/>
              <a:gd name="connsiteY0" fmla="*/ 0 h 19442"/>
              <a:gd name="connsiteX1" fmla="*/ 26694 w 26694"/>
              <a:gd name="connsiteY1" fmla="*/ 7451 h 19442"/>
              <a:gd name="connsiteX2" fmla="*/ 20808 w 26694"/>
              <a:gd name="connsiteY2" fmla="*/ 18315 h 19442"/>
              <a:gd name="connsiteX3" fmla="*/ 11081 w 26694"/>
              <a:gd name="connsiteY3" fmla="*/ 19442 h 19442"/>
              <a:gd name="connsiteX4" fmla="*/ 14580 w 26694"/>
              <a:gd name="connsiteY4" fmla="*/ 9494 h 19442"/>
              <a:gd name="connsiteX5" fmla="*/ 12140 w 26694"/>
              <a:gd name="connsiteY5" fmla="*/ 16358 h 19442"/>
              <a:gd name="connsiteX6" fmla="*/ 9825 w 26694"/>
              <a:gd name="connsiteY6" fmla="*/ 11532 h 19442"/>
              <a:gd name="connsiteX7" fmla="*/ 12035 w 26694"/>
              <a:gd name="connsiteY7" fmla="*/ 10604 h 19442"/>
              <a:gd name="connsiteX8" fmla="*/ 4835 w 26694"/>
              <a:gd name="connsiteY8" fmla="*/ 6322 h 19442"/>
              <a:gd name="connsiteX9" fmla="*/ 7415 w 26694"/>
              <a:gd name="connsiteY9" fmla="*/ 4999 h 19442"/>
              <a:gd name="connsiteX10" fmla="*/ 0 w 26694"/>
              <a:gd name="connsiteY10" fmla="*/ 446 h 19442"/>
              <a:gd name="connsiteX11" fmla="*/ 14978 w 26694"/>
              <a:gd name="connsiteY11" fmla="*/ 0 h 19442"/>
              <a:gd name="connsiteX0" fmla="*/ 14978 w 26694"/>
              <a:gd name="connsiteY0" fmla="*/ 0 h 22323"/>
              <a:gd name="connsiteX1" fmla="*/ 26694 w 26694"/>
              <a:gd name="connsiteY1" fmla="*/ 7451 h 22323"/>
              <a:gd name="connsiteX2" fmla="*/ 20808 w 26694"/>
              <a:gd name="connsiteY2" fmla="*/ 18315 h 22323"/>
              <a:gd name="connsiteX3" fmla="*/ 11081 w 26694"/>
              <a:gd name="connsiteY3" fmla="*/ 19442 h 22323"/>
              <a:gd name="connsiteX4" fmla="*/ 8299 w 26694"/>
              <a:gd name="connsiteY4" fmla="*/ 22323 h 22323"/>
              <a:gd name="connsiteX5" fmla="*/ 12140 w 26694"/>
              <a:gd name="connsiteY5" fmla="*/ 16358 h 22323"/>
              <a:gd name="connsiteX6" fmla="*/ 9825 w 26694"/>
              <a:gd name="connsiteY6" fmla="*/ 11532 h 22323"/>
              <a:gd name="connsiteX7" fmla="*/ 12035 w 26694"/>
              <a:gd name="connsiteY7" fmla="*/ 10604 h 22323"/>
              <a:gd name="connsiteX8" fmla="*/ 4835 w 26694"/>
              <a:gd name="connsiteY8" fmla="*/ 6322 h 22323"/>
              <a:gd name="connsiteX9" fmla="*/ 7415 w 26694"/>
              <a:gd name="connsiteY9" fmla="*/ 4999 h 22323"/>
              <a:gd name="connsiteX10" fmla="*/ 0 w 26694"/>
              <a:gd name="connsiteY10" fmla="*/ 446 h 22323"/>
              <a:gd name="connsiteX11" fmla="*/ 14978 w 26694"/>
              <a:gd name="connsiteY11" fmla="*/ 0 h 22323"/>
              <a:gd name="connsiteX0" fmla="*/ 17794 w 29510"/>
              <a:gd name="connsiteY0" fmla="*/ 0 h 22323"/>
              <a:gd name="connsiteX1" fmla="*/ 29510 w 29510"/>
              <a:gd name="connsiteY1" fmla="*/ 7451 h 22323"/>
              <a:gd name="connsiteX2" fmla="*/ 23624 w 29510"/>
              <a:gd name="connsiteY2" fmla="*/ 18315 h 22323"/>
              <a:gd name="connsiteX3" fmla="*/ 13897 w 29510"/>
              <a:gd name="connsiteY3" fmla="*/ 19442 h 22323"/>
              <a:gd name="connsiteX4" fmla="*/ 11115 w 29510"/>
              <a:gd name="connsiteY4" fmla="*/ 22323 h 22323"/>
              <a:gd name="connsiteX5" fmla="*/ 0 w 29510"/>
              <a:gd name="connsiteY5" fmla="*/ 14377 h 22323"/>
              <a:gd name="connsiteX6" fmla="*/ 12641 w 29510"/>
              <a:gd name="connsiteY6" fmla="*/ 11532 h 22323"/>
              <a:gd name="connsiteX7" fmla="*/ 14851 w 29510"/>
              <a:gd name="connsiteY7" fmla="*/ 10604 h 22323"/>
              <a:gd name="connsiteX8" fmla="*/ 7651 w 29510"/>
              <a:gd name="connsiteY8" fmla="*/ 6322 h 22323"/>
              <a:gd name="connsiteX9" fmla="*/ 10231 w 29510"/>
              <a:gd name="connsiteY9" fmla="*/ 4999 h 22323"/>
              <a:gd name="connsiteX10" fmla="*/ 2816 w 29510"/>
              <a:gd name="connsiteY10" fmla="*/ 446 h 22323"/>
              <a:gd name="connsiteX11" fmla="*/ 17794 w 29510"/>
              <a:gd name="connsiteY11" fmla="*/ 0 h 22323"/>
              <a:gd name="connsiteX0" fmla="*/ 17794 w 29510"/>
              <a:gd name="connsiteY0" fmla="*/ 0 h 27534"/>
              <a:gd name="connsiteX1" fmla="*/ 29510 w 29510"/>
              <a:gd name="connsiteY1" fmla="*/ 7451 h 27534"/>
              <a:gd name="connsiteX2" fmla="*/ 23624 w 29510"/>
              <a:gd name="connsiteY2" fmla="*/ 18315 h 27534"/>
              <a:gd name="connsiteX3" fmla="*/ 13897 w 29510"/>
              <a:gd name="connsiteY3" fmla="*/ 19442 h 27534"/>
              <a:gd name="connsiteX4" fmla="*/ 11564 w 29510"/>
              <a:gd name="connsiteY4" fmla="*/ 27534 h 27534"/>
              <a:gd name="connsiteX5" fmla="*/ 0 w 29510"/>
              <a:gd name="connsiteY5" fmla="*/ 14377 h 27534"/>
              <a:gd name="connsiteX6" fmla="*/ 12641 w 29510"/>
              <a:gd name="connsiteY6" fmla="*/ 11532 h 27534"/>
              <a:gd name="connsiteX7" fmla="*/ 14851 w 29510"/>
              <a:gd name="connsiteY7" fmla="*/ 10604 h 27534"/>
              <a:gd name="connsiteX8" fmla="*/ 7651 w 29510"/>
              <a:gd name="connsiteY8" fmla="*/ 6322 h 27534"/>
              <a:gd name="connsiteX9" fmla="*/ 10231 w 29510"/>
              <a:gd name="connsiteY9" fmla="*/ 4999 h 27534"/>
              <a:gd name="connsiteX10" fmla="*/ 2816 w 29510"/>
              <a:gd name="connsiteY10" fmla="*/ 446 h 27534"/>
              <a:gd name="connsiteX11" fmla="*/ 17794 w 29510"/>
              <a:gd name="connsiteY11" fmla="*/ 0 h 27534"/>
              <a:gd name="connsiteX0" fmla="*/ 14978 w 26694"/>
              <a:gd name="connsiteY0" fmla="*/ 0 h 27534"/>
              <a:gd name="connsiteX1" fmla="*/ 26694 w 26694"/>
              <a:gd name="connsiteY1" fmla="*/ 7451 h 27534"/>
              <a:gd name="connsiteX2" fmla="*/ 20808 w 26694"/>
              <a:gd name="connsiteY2" fmla="*/ 18315 h 27534"/>
              <a:gd name="connsiteX3" fmla="*/ 11081 w 26694"/>
              <a:gd name="connsiteY3" fmla="*/ 19442 h 27534"/>
              <a:gd name="connsiteX4" fmla="*/ 8748 w 26694"/>
              <a:gd name="connsiteY4" fmla="*/ 27534 h 27534"/>
              <a:gd name="connsiteX5" fmla="*/ 175 w 26694"/>
              <a:gd name="connsiteY5" fmla="*/ 25134 h 27534"/>
              <a:gd name="connsiteX6" fmla="*/ 9825 w 26694"/>
              <a:gd name="connsiteY6" fmla="*/ 11532 h 27534"/>
              <a:gd name="connsiteX7" fmla="*/ 12035 w 26694"/>
              <a:gd name="connsiteY7" fmla="*/ 10604 h 27534"/>
              <a:gd name="connsiteX8" fmla="*/ 4835 w 26694"/>
              <a:gd name="connsiteY8" fmla="*/ 6322 h 27534"/>
              <a:gd name="connsiteX9" fmla="*/ 7415 w 26694"/>
              <a:gd name="connsiteY9" fmla="*/ 4999 h 27534"/>
              <a:gd name="connsiteX10" fmla="*/ 0 w 26694"/>
              <a:gd name="connsiteY10" fmla="*/ 446 h 27534"/>
              <a:gd name="connsiteX11" fmla="*/ 14978 w 26694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6306 w 30965"/>
              <a:gd name="connsiteY7" fmla="*/ 1060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3647 w 30965"/>
              <a:gd name="connsiteY8" fmla="*/ 245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11686 w 30965"/>
              <a:gd name="connsiteY8" fmla="*/ 4999 h 27534"/>
              <a:gd name="connsiteX9" fmla="*/ 4271 w 30965"/>
              <a:gd name="connsiteY9" fmla="*/ 446 h 27534"/>
              <a:gd name="connsiteX10" fmla="*/ 19249 w 30965"/>
              <a:gd name="connsiteY10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4271 w 30965"/>
              <a:gd name="connsiteY8" fmla="*/ 446 h 27534"/>
              <a:gd name="connsiteX9" fmla="*/ 19249 w 30965"/>
              <a:gd name="connsiteY9" fmla="*/ 0 h 27534"/>
              <a:gd name="connsiteX0" fmla="*/ 19060 w 30965"/>
              <a:gd name="connsiteY0" fmla="*/ 0 h 27573"/>
              <a:gd name="connsiteX1" fmla="*/ 30965 w 30965"/>
              <a:gd name="connsiteY1" fmla="*/ 7490 h 27573"/>
              <a:gd name="connsiteX2" fmla="*/ 25079 w 30965"/>
              <a:gd name="connsiteY2" fmla="*/ 18354 h 27573"/>
              <a:gd name="connsiteX3" fmla="*/ 15352 w 30965"/>
              <a:gd name="connsiteY3" fmla="*/ 19481 h 27573"/>
              <a:gd name="connsiteX4" fmla="*/ 13019 w 30965"/>
              <a:gd name="connsiteY4" fmla="*/ 27573 h 27573"/>
              <a:gd name="connsiteX5" fmla="*/ 4446 w 30965"/>
              <a:gd name="connsiteY5" fmla="*/ 25173 h 27573"/>
              <a:gd name="connsiteX6" fmla="*/ 0 w 30965"/>
              <a:gd name="connsiteY6" fmla="*/ 19067 h 27573"/>
              <a:gd name="connsiteX7" fmla="*/ 1238 w 30965"/>
              <a:gd name="connsiteY7" fmla="*/ 11953 h 27573"/>
              <a:gd name="connsiteX8" fmla="*/ 4271 w 30965"/>
              <a:gd name="connsiteY8" fmla="*/ 485 h 27573"/>
              <a:gd name="connsiteX9" fmla="*/ 19060 w 30965"/>
              <a:gd name="connsiteY9" fmla="*/ 0 h 27573"/>
              <a:gd name="connsiteX0" fmla="*/ 19060 w 30823"/>
              <a:gd name="connsiteY0" fmla="*/ 0 h 27573"/>
              <a:gd name="connsiteX1" fmla="*/ 30823 w 30823"/>
              <a:gd name="connsiteY1" fmla="*/ 7451 h 27573"/>
              <a:gd name="connsiteX2" fmla="*/ 25079 w 30823"/>
              <a:gd name="connsiteY2" fmla="*/ 18354 h 27573"/>
              <a:gd name="connsiteX3" fmla="*/ 15352 w 30823"/>
              <a:gd name="connsiteY3" fmla="*/ 19481 h 27573"/>
              <a:gd name="connsiteX4" fmla="*/ 13019 w 30823"/>
              <a:gd name="connsiteY4" fmla="*/ 27573 h 27573"/>
              <a:gd name="connsiteX5" fmla="*/ 4446 w 30823"/>
              <a:gd name="connsiteY5" fmla="*/ 25173 h 27573"/>
              <a:gd name="connsiteX6" fmla="*/ 0 w 30823"/>
              <a:gd name="connsiteY6" fmla="*/ 19067 h 27573"/>
              <a:gd name="connsiteX7" fmla="*/ 1238 w 30823"/>
              <a:gd name="connsiteY7" fmla="*/ 11953 h 27573"/>
              <a:gd name="connsiteX8" fmla="*/ 4271 w 30823"/>
              <a:gd name="connsiteY8" fmla="*/ 485 h 27573"/>
              <a:gd name="connsiteX9" fmla="*/ 19060 w 30823"/>
              <a:gd name="connsiteY9" fmla="*/ 0 h 27573"/>
              <a:gd name="connsiteX0" fmla="*/ 19060 w 30728"/>
              <a:gd name="connsiteY0" fmla="*/ 0 h 27573"/>
              <a:gd name="connsiteX1" fmla="*/ 30728 w 30728"/>
              <a:gd name="connsiteY1" fmla="*/ 7451 h 27573"/>
              <a:gd name="connsiteX2" fmla="*/ 25079 w 30728"/>
              <a:gd name="connsiteY2" fmla="*/ 18354 h 27573"/>
              <a:gd name="connsiteX3" fmla="*/ 15352 w 30728"/>
              <a:gd name="connsiteY3" fmla="*/ 19481 h 27573"/>
              <a:gd name="connsiteX4" fmla="*/ 13019 w 30728"/>
              <a:gd name="connsiteY4" fmla="*/ 27573 h 27573"/>
              <a:gd name="connsiteX5" fmla="*/ 4446 w 30728"/>
              <a:gd name="connsiteY5" fmla="*/ 25173 h 27573"/>
              <a:gd name="connsiteX6" fmla="*/ 0 w 30728"/>
              <a:gd name="connsiteY6" fmla="*/ 19067 h 27573"/>
              <a:gd name="connsiteX7" fmla="*/ 1238 w 30728"/>
              <a:gd name="connsiteY7" fmla="*/ 11953 h 27573"/>
              <a:gd name="connsiteX8" fmla="*/ 4271 w 30728"/>
              <a:gd name="connsiteY8" fmla="*/ 485 h 27573"/>
              <a:gd name="connsiteX9" fmla="*/ 19060 w 30728"/>
              <a:gd name="connsiteY9" fmla="*/ 0 h 27573"/>
              <a:gd name="connsiteX0" fmla="*/ 19060 w 30728"/>
              <a:gd name="connsiteY0" fmla="*/ 0 h 27496"/>
              <a:gd name="connsiteX1" fmla="*/ 30728 w 30728"/>
              <a:gd name="connsiteY1" fmla="*/ 7451 h 27496"/>
              <a:gd name="connsiteX2" fmla="*/ 25079 w 30728"/>
              <a:gd name="connsiteY2" fmla="*/ 18354 h 27496"/>
              <a:gd name="connsiteX3" fmla="*/ 15352 w 30728"/>
              <a:gd name="connsiteY3" fmla="*/ 19481 h 27496"/>
              <a:gd name="connsiteX4" fmla="*/ 12972 w 30728"/>
              <a:gd name="connsiteY4" fmla="*/ 27496 h 27496"/>
              <a:gd name="connsiteX5" fmla="*/ 4446 w 30728"/>
              <a:gd name="connsiteY5" fmla="*/ 25173 h 27496"/>
              <a:gd name="connsiteX6" fmla="*/ 0 w 30728"/>
              <a:gd name="connsiteY6" fmla="*/ 19067 h 27496"/>
              <a:gd name="connsiteX7" fmla="*/ 1238 w 30728"/>
              <a:gd name="connsiteY7" fmla="*/ 11953 h 27496"/>
              <a:gd name="connsiteX8" fmla="*/ 4271 w 30728"/>
              <a:gd name="connsiteY8" fmla="*/ 485 h 27496"/>
              <a:gd name="connsiteX9" fmla="*/ 19060 w 30728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318 w 30775"/>
              <a:gd name="connsiteY8" fmla="*/ 485 h 27496"/>
              <a:gd name="connsiteX9" fmla="*/ 19107 w 30775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223 w 30775"/>
              <a:gd name="connsiteY8" fmla="*/ 485 h 27496"/>
              <a:gd name="connsiteX9" fmla="*/ 19107 w 30775"/>
              <a:gd name="connsiteY9" fmla="*/ 0 h 27496"/>
              <a:gd name="connsiteX0" fmla="*/ 13690 w 30775"/>
              <a:gd name="connsiteY0" fmla="*/ 6296 h 27011"/>
              <a:gd name="connsiteX1" fmla="*/ 30775 w 30775"/>
              <a:gd name="connsiteY1" fmla="*/ 6966 h 27011"/>
              <a:gd name="connsiteX2" fmla="*/ 25126 w 30775"/>
              <a:gd name="connsiteY2" fmla="*/ 17869 h 27011"/>
              <a:gd name="connsiteX3" fmla="*/ 15399 w 30775"/>
              <a:gd name="connsiteY3" fmla="*/ 18996 h 27011"/>
              <a:gd name="connsiteX4" fmla="*/ 13019 w 30775"/>
              <a:gd name="connsiteY4" fmla="*/ 27011 h 27011"/>
              <a:gd name="connsiteX5" fmla="*/ 4493 w 30775"/>
              <a:gd name="connsiteY5" fmla="*/ 24688 h 27011"/>
              <a:gd name="connsiteX6" fmla="*/ 0 w 30775"/>
              <a:gd name="connsiteY6" fmla="*/ 18466 h 27011"/>
              <a:gd name="connsiteX7" fmla="*/ 1285 w 30775"/>
              <a:gd name="connsiteY7" fmla="*/ 11468 h 27011"/>
              <a:gd name="connsiteX8" fmla="*/ 4223 w 30775"/>
              <a:gd name="connsiteY8" fmla="*/ 0 h 27011"/>
              <a:gd name="connsiteX9" fmla="*/ 13690 w 30775"/>
              <a:gd name="connsiteY9" fmla="*/ 6296 h 27011"/>
              <a:gd name="connsiteX0" fmla="*/ 13690 w 25126"/>
              <a:gd name="connsiteY0" fmla="*/ 6296 h 27011"/>
              <a:gd name="connsiteX1" fmla="*/ 22008 w 25126"/>
              <a:gd name="connsiteY1" fmla="*/ 9060 h 27011"/>
              <a:gd name="connsiteX2" fmla="*/ 25126 w 25126"/>
              <a:gd name="connsiteY2" fmla="*/ 17869 h 27011"/>
              <a:gd name="connsiteX3" fmla="*/ 15399 w 25126"/>
              <a:gd name="connsiteY3" fmla="*/ 18996 h 27011"/>
              <a:gd name="connsiteX4" fmla="*/ 13019 w 25126"/>
              <a:gd name="connsiteY4" fmla="*/ 27011 h 27011"/>
              <a:gd name="connsiteX5" fmla="*/ 4493 w 25126"/>
              <a:gd name="connsiteY5" fmla="*/ 24688 h 27011"/>
              <a:gd name="connsiteX6" fmla="*/ 0 w 25126"/>
              <a:gd name="connsiteY6" fmla="*/ 18466 h 27011"/>
              <a:gd name="connsiteX7" fmla="*/ 1285 w 25126"/>
              <a:gd name="connsiteY7" fmla="*/ 11468 h 27011"/>
              <a:gd name="connsiteX8" fmla="*/ 4223 w 25126"/>
              <a:gd name="connsiteY8" fmla="*/ 0 h 27011"/>
              <a:gd name="connsiteX9" fmla="*/ 13690 w 25126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15399 w 29705"/>
              <a:gd name="connsiteY3" fmla="*/ 18996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22100 w 29705"/>
              <a:gd name="connsiteY3" fmla="*/ 22500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4493 w 29705"/>
              <a:gd name="connsiteY5" fmla="*/ 2468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8402 w 29705"/>
              <a:gd name="connsiteY5" fmla="*/ 2022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3519 w 31939"/>
              <a:gd name="connsiteY7" fmla="*/ 11468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7651 w 31939"/>
              <a:gd name="connsiteY7" fmla="*/ 8919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0 h 19077"/>
              <a:gd name="connsiteX1" fmla="*/ 24242 w 31939"/>
              <a:gd name="connsiteY1" fmla="*/ 2764 h 19077"/>
              <a:gd name="connsiteX2" fmla="*/ 31939 w 31939"/>
              <a:gd name="connsiteY2" fmla="*/ 9616 h 19077"/>
              <a:gd name="connsiteX3" fmla="*/ 24334 w 31939"/>
              <a:gd name="connsiteY3" fmla="*/ 16204 h 19077"/>
              <a:gd name="connsiteX4" fmla="*/ 15979 w 31939"/>
              <a:gd name="connsiteY4" fmla="*/ 19077 h 19077"/>
              <a:gd name="connsiteX5" fmla="*/ 10636 w 31939"/>
              <a:gd name="connsiteY5" fmla="*/ 13932 h 19077"/>
              <a:gd name="connsiteX6" fmla="*/ 0 w 31939"/>
              <a:gd name="connsiteY6" fmla="*/ 9530 h 19077"/>
              <a:gd name="connsiteX7" fmla="*/ 7651 w 31939"/>
              <a:gd name="connsiteY7" fmla="*/ 2623 h 19077"/>
              <a:gd name="connsiteX8" fmla="*/ 15924 w 31939"/>
              <a:gd name="connsiteY8" fmla="*/ 0 h 1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9" h="19077">
                <a:moveTo>
                  <a:pt x="15924" y="0"/>
                </a:moveTo>
                <a:lnTo>
                  <a:pt x="24242" y="2764"/>
                </a:lnTo>
                <a:lnTo>
                  <a:pt x="31939" y="9616"/>
                </a:lnTo>
                <a:lnTo>
                  <a:pt x="24334" y="16204"/>
                </a:lnTo>
                <a:lnTo>
                  <a:pt x="15979" y="19077"/>
                </a:lnTo>
                <a:lnTo>
                  <a:pt x="10636" y="13932"/>
                </a:lnTo>
                <a:lnTo>
                  <a:pt x="0" y="9530"/>
                </a:lnTo>
                <a:lnTo>
                  <a:pt x="7651" y="2623"/>
                </a:lnTo>
                <a:lnTo>
                  <a:pt x="15924" y="0"/>
                </a:lnTo>
                <a:close/>
              </a:path>
            </a:pathLst>
          </a:custGeom>
          <a:pattFill prst="dkHorz">
            <a:fgClr>
              <a:schemeClr val="bg1"/>
            </a:fgClr>
            <a:bgClr>
              <a:schemeClr val="accent2">
                <a:lumMod val="40000"/>
                <a:lumOff val="60000"/>
              </a:schemeClr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7AAA4-BBE5-0DEA-0C41-507BEDF2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Challenges: technology</a:t>
            </a:r>
            <a:endParaRPr lang="en-US" dirty="0"/>
          </a:p>
        </p:txBody>
      </p:sp>
      <p:sp>
        <p:nvSpPr>
          <p:cNvPr id="167" name="Content Placeholder 166">
            <a:extLst>
              <a:ext uri="{FF2B5EF4-FFF2-40B4-BE49-F238E27FC236}">
                <a16:creationId xmlns:a16="http://schemas.microsoft.com/office/drawing/2014/main" id="{24267B5B-F583-16F7-536C-4A3CC5126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40000"/>
            <a:ext cx="1633141" cy="607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Hi-Drive</a:t>
            </a:r>
          </a:p>
          <a:p>
            <a:pPr marL="0" indent="0">
              <a:buNone/>
            </a:pPr>
            <a:r>
              <a:rPr lang="en-US" dirty="0"/>
              <a:t>L3Pilot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SoA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47E428-FE5B-5161-B6BC-31E5E05A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/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79B81-D083-33BF-323A-787EA54E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020F3D2-F965-BB35-15FB-85B729482B74}"/>
              </a:ext>
            </a:extLst>
          </p:cNvPr>
          <p:cNvGrpSpPr/>
          <p:nvPr/>
        </p:nvGrpSpPr>
        <p:grpSpPr>
          <a:xfrm>
            <a:off x="3847343" y="685092"/>
            <a:ext cx="4952406" cy="4952406"/>
            <a:chOff x="3605357" y="685092"/>
            <a:chExt cx="4952406" cy="495240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757D520-9E91-46DA-9287-F14B06BA6F6B}"/>
                </a:ext>
              </a:extLst>
            </p:cNvPr>
            <p:cNvGrpSpPr/>
            <p:nvPr/>
          </p:nvGrpSpPr>
          <p:grpSpPr>
            <a:xfrm>
              <a:off x="3605357" y="685092"/>
              <a:ext cx="4952406" cy="4952406"/>
              <a:chOff x="1386810" y="2696882"/>
              <a:chExt cx="1728467" cy="1728467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67F6930-B165-7642-DA1F-0044C5432836}"/>
                  </a:ext>
                </a:extLst>
              </p:cNvPr>
              <p:cNvGrpSpPr/>
              <p:nvPr/>
            </p:nvGrpSpPr>
            <p:grpSpPr>
              <a:xfrm>
                <a:off x="1386810" y="2696882"/>
                <a:ext cx="1728467" cy="1728467"/>
                <a:chOff x="1234410" y="2544482"/>
                <a:chExt cx="1728467" cy="172846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D81BD9F5-F41B-E3FA-5FAE-CBD05EFE4E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8644" y="2544482"/>
                  <a:ext cx="0" cy="1728467"/>
                </a:xfrm>
                <a:prstGeom prst="line">
                  <a:avLst/>
                </a:prstGeom>
                <a:ln w="9525">
                  <a:solidFill>
                    <a:schemeClr val="accent6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A00A0859-B382-9CDB-B787-FB2F381D8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98644" y="2544482"/>
                  <a:ext cx="0" cy="1728467"/>
                </a:xfrm>
                <a:prstGeom prst="line">
                  <a:avLst/>
                </a:prstGeom>
                <a:ln w="9525">
                  <a:solidFill>
                    <a:schemeClr val="accent6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F470B87C-69B7-2ADE-C4B6-5CD80FA7BFAD}"/>
                  </a:ext>
                </a:extLst>
              </p:cNvPr>
              <p:cNvGrpSpPr/>
              <p:nvPr/>
            </p:nvGrpSpPr>
            <p:grpSpPr>
              <a:xfrm rot="2700000">
                <a:off x="1386810" y="2696882"/>
                <a:ext cx="1728467" cy="1728467"/>
                <a:chOff x="1234410" y="2544482"/>
                <a:chExt cx="1728467" cy="172846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FDF4662-5B1C-C810-062F-207FA46C8C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8644" y="2544482"/>
                  <a:ext cx="0" cy="1728467"/>
                </a:xfrm>
                <a:prstGeom prst="line">
                  <a:avLst/>
                </a:prstGeom>
                <a:ln w="9525">
                  <a:solidFill>
                    <a:schemeClr val="accent6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BC8D3D5C-6D09-3029-9A17-3CA73FC79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98644" y="2544482"/>
                  <a:ext cx="0" cy="1728467"/>
                </a:xfrm>
                <a:prstGeom prst="line">
                  <a:avLst/>
                </a:prstGeom>
                <a:ln w="9525">
                  <a:solidFill>
                    <a:schemeClr val="accent6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F682593-647A-5B54-CC39-3DF2EF937FF7}"/>
                </a:ext>
              </a:extLst>
            </p:cNvPr>
            <p:cNvGrpSpPr/>
            <p:nvPr/>
          </p:nvGrpSpPr>
          <p:grpSpPr>
            <a:xfrm>
              <a:off x="3933258" y="1012993"/>
              <a:ext cx="4296604" cy="4296604"/>
              <a:chOff x="3780858" y="860593"/>
              <a:chExt cx="4296604" cy="4296604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D8165C7-5C02-6B30-A0E4-B4E403B912F3}"/>
                  </a:ext>
                </a:extLst>
              </p:cNvPr>
              <p:cNvGrpSpPr/>
              <p:nvPr/>
            </p:nvGrpSpPr>
            <p:grpSpPr>
              <a:xfrm>
                <a:off x="5898069" y="860593"/>
                <a:ext cx="62181" cy="4296604"/>
                <a:chOff x="5900144" y="860223"/>
                <a:chExt cx="62181" cy="4296604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8A2EAC70-F4AA-0FB0-72C0-2BE36F019A0A}"/>
                    </a:ext>
                  </a:extLst>
                </p:cNvPr>
                <p:cNvGrpSpPr/>
                <p:nvPr/>
              </p:nvGrpSpPr>
              <p:grpSpPr>
                <a:xfrm>
                  <a:off x="5900144" y="860223"/>
                  <a:ext cx="62181" cy="1372911"/>
                  <a:chOff x="5279688" y="868139"/>
                  <a:chExt cx="62181" cy="1372911"/>
                </a:xfrm>
              </p:grpSpPr>
              <p:sp>
                <p:nvSpPr>
                  <p:cNvPr id="20" name="Ellipse 53">
                    <a:extLst>
                      <a:ext uri="{FF2B5EF4-FFF2-40B4-BE49-F238E27FC236}">
                        <a16:creationId xmlns:a16="http://schemas.microsoft.com/office/drawing/2014/main" id="{C116D980-66A1-796C-390A-D2734E692D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86813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Ellipse 53">
                    <a:extLst>
                      <a:ext uri="{FF2B5EF4-FFF2-40B4-BE49-F238E27FC236}">
                        <a16:creationId xmlns:a16="http://schemas.microsoft.com/office/drawing/2014/main" id="{F1AC3D53-473F-0AF1-8685-B22C4B15CF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30504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Ellipse 53">
                    <a:extLst>
                      <a:ext uri="{FF2B5EF4-FFF2-40B4-BE49-F238E27FC236}">
                        <a16:creationId xmlns:a16="http://schemas.microsoft.com/office/drawing/2014/main" id="{A33ECF86-B914-A105-8AD9-503526263BA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74195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" name="Ellipse 53">
                    <a:extLst>
                      <a:ext uri="{FF2B5EF4-FFF2-40B4-BE49-F238E27FC236}">
                        <a16:creationId xmlns:a16="http://schemas.microsoft.com/office/drawing/2014/main" id="{F57D56A3-D9E1-5314-C5D2-38B37286931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217886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A5D0E7A4-1DD7-8C46-9084-223FA96A3D3F}"/>
                    </a:ext>
                  </a:extLst>
                </p:cNvPr>
                <p:cNvGrpSpPr/>
                <p:nvPr/>
              </p:nvGrpSpPr>
              <p:grpSpPr>
                <a:xfrm>
                  <a:off x="5900144" y="3783916"/>
                  <a:ext cx="62181" cy="1372911"/>
                  <a:chOff x="5279688" y="868139"/>
                  <a:chExt cx="62181" cy="1372911"/>
                </a:xfrm>
              </p:grpSpPr>
              <p:sp>
                <p:nvSpPr>
                  <p:cNvPr id="77" name="Ellipse 53">
                    <a:extLst>
                      <a:ext uri="{FF2B5EF4-FFF2-40B4-BE49-F238E27FC236}">
                        <a16:creationId xmlns:a16="http://schemas.microsoft.com/office/drawing/2014/main" id="{EE858F1D-05DA-378B-2951-349F8BC716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86813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" name="Ellipse 53">
                    <a:extLst>
                      <a:ext uri="{FF2B5EF4-FFF2-40B4-BE49-F238E27FC236}">
                        <a16:creationId xmlns:a16="http://schemas.microsoft.com/office/drawing/2014/main" id="{C504F6CF-0B4D-1634-B209-53BB66C0629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30504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Ellipse 53">
                    <a:extLst>
                      <a:ext uri="{FF2B5EF4-FFF2-40B4-BE49-F238E27FC236}">
                        <a16:creationId xmlns:a16="http://schemas.microsoft.com/office/drawing/2014/main" id="{E8F04449-23F1-F9DD-F876-303615E611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74195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Ellipse 53">
                    <a:extLst>
                      <a:ext uri="{FF2B5EF4-FFF2-40B4-BE49-F238E27FC236}">
                        <a16:creationId xmlns:a16="http://schemas.microsoft.com/office/drawing/2014/main" id="{EE927CB3-9239-5C25-A5C2-C34C532102C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217886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E5A17B5-A324-5D57-9A42-DDF9529D75F7}"/>
                  </a:ext>
                </a:extLst>
              </p:cNvPr>
              <p:cNvGrpSpPr/>
              <p:nvPr/>
            </p:nvGrpSpPr>
            <p:grpSpPr>
              <a:xfrm rot="16200000">
                <a:off x="5898069" y="860593"/>
                <a:ext cx="62181" cy="4296604"/>
                <a:chOff x="5900144" y="860223"/>
                <a:chExt cx="62181" cy="4296604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CDF182EE-5D86-8E47-B8E7-FC16520CC01D}"/>
                    </a:ext>
                  </a:extLst>
                </p:cNvPr>
                <p:cNvGrpSpPr/>
                <p:nvPr/>
              </p:nvGrpSpPr>
              <p:grpSpPr>
                <a:xfrm>
                  <a:off x="5900144" y="860223"/>
                  <a:ext cx="62181" cy="1372911"/>
                  <a:chOff x="5279688" y="868139"/>
                  <a:chExt cx="62181" cy="1372911"/>
                </a:xfrm>
              </p:grpSpPr>
              <p:sp>
                <p:nvSpPr>
                  <p:cNvPr id="90" name="Ellipse 53">
                    <a:extLst>
                      <a:ext uri="{FF2B5EF4-FFF2-40B4-BE49-F238E27FC236}">
                        <a16:creationId xmlns:a16="http://schemas.microsoft.com/office/drawing/2014/main" id="{96EC914E-B0BE-B7ED-862D-0928833B96B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86813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Ellipse 53">
                    <a:extLst>
                      <a:ext uri="{FF2B5EF4-FFF2-40B4-BE49-F238E27FC236}">
                        <a16:creationId xmlns:a16="http://schemas.microsoft.com/office/drawing/2014/main" id="{C8A42847-9BED-169C-C597-5000A02BF38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30504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Ellipse 53">
                    <a:extLst>
                      <a:ext uri="{FF2B5EF4-FFF2-40B4-BE49-F238E27FC236}">
                        <a16:creationId xmlns:a16="http://schemas.microsoft.com/office/drawing/2014/main" id="{EBF56903-3CAD-FBCA-BA44-B02A2859CAE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74195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3" name="Ellipse 53">
                    <a:extLst>
                      <a:ext uri="{FF2B5EF4-FFF2-40B4-BE49-F238E27FC236}">
                        <a16:creationId xmlns:a16="http://schemas.microsoft.com/office/drawing/2014/main" id="{4B2B3950-BD16-624F-EE77-DD75F32FAE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217886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1BEB62FE-0AC1-1586-9E65-0C2EAB9199CD}"/>
                    </a:ext>
                  </a:extLst>
                </p:cNvPr>
                <p:cNvGrpSpPr/>
                <p:nvPr/>
              </p:nvGrpSpPr>
              <p:grpSpPr>
                <a:xfrm>
                  <a:off x="5900144" y="3783916"/>
                  <a:ext cx="62181" cy="1372911"/>
                  <a:chOff x="5279688" y="868139"/>
                  <a:chExt cx="62181" cy="1372911"/>
                </a:xfrm>
              </p:grpSpPr>
              <p:sp>
                <p:nvSpPr>
                  <p:cNvPr id="86" name="Ellipse 53">
                    <a:extLst>
                      <a:ext uri="{FF2B5EF4-FFF2-40B4-BE49-F238E27FC236}">
                        <a16:creationId xmlns:a16="http://schemas.microsoft.com/office/drawing/2014/main" id="{9A4823C2-2F42-31C7-8184-81D4010C90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86813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Ellipse 53">
                    <a:extLst>
                      <a:ext uri="{FF2B5EF4-FFF2-40B4-BE49-F238E27FC236}">
                        <a16:creationId xmlns:a16="http://schemas.microsoft.com/office/drawing/2014/main" id="{302B3FE8-5761-F6A9-E636-C90829695D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30504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Ellipse 53">
                    <a:extLst>
                      <a:ext uri="{FF2B5EF4-FFF2-40B4-BE49-F238E27FC236}">
                        <a16:creationId xmlns:a16="http://schemas.microsoft.com/office/drawing/2014/main" id="{26A3D16C-D545-A217-BE45-2C1287AEB7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174195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Ellipse 53">
                    <a:extLst>
                      <a:ext uri="{FF2B5EF4-FFF2-40B4-BE49-F238E27FC236}">
                        <a16:creationId xmlns:a16="http://schemas.microsoft.com/office/drawing/2014/main" id="{5446F02B-44A0-4589-1089-C1FE84447A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79688" y="2178869"/>
                    <a:ext cx="62181" cy="6218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8000"/>
                      </a:lnSpc>
                    </a:pP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1F161A1-09E8-8586-52AB-7640E0858000}"/>
              </a:ext>
            </a:extLst>
          </p:cNvPr>
          <p:cNvGrpSpPr/>
          <p:nvPr/>
        </p:nvGrpSpPr>
        <p:grpSpPr>
          <a:xfrm rot="2700000">
            <a:off x="4175244" y="1012993"/>
            <a:ext cx="4296604" cy="4296604"/>
            <a:chOff x="3780858" y="860593"/>
            <a:chExt cx="4296604" cy="4296604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799E7B3-CD77-9636-75DE-3405028BF466}"/>
                </a:ext>
              </a:extLst>
            </p:cNvPr>
            <p:cNvGrpSpPr/>
            <p:nvPr/>
          </p:nvGrpSpPr>
          <p:grpSpPr>
            <a:xfrm>
              <a:off x="5898069" y="860593"/>
              <a:ext cx="62181" cy="4296604"/>
              <a:chOff x="5900144" y="860223"/>
              <a:chExt cx="62181" cy="4296604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44624D6C-C538-514F-893C-CD0A3B79914C}"/>
                  </a:ext>
                </a:extLst>
              </p:cNvPr>
              <p:cNvGrpSpPr/>
              <p:nvPr/>
            </p:nvGrpSpPr>
            <p:grpSpPr>
              <a:xfrm>
                <a:off x="5900144" y="860223"/>
                <a:ext cx="62181" cy="1372911"/>
                <a:chOff x="5279688" y="868139"/>
                <a:chExt cx="62181" cy="1372911"/>
              </a:xfrm>
            </p:grpSpPr>
            <p:sp>
              <p:nvSpPr>
                <p:cNvPr id="114" name="Ellipse 53">
                  <a:extLst>
                    <a:ext uri="{FF2B5EF4-FFF2-40B4-BE49-F238E27FC236}">
                      <a16:creationId xmlns:a16="http://schemas.microsoft.com/office/drawing/2014/main" id="{28B40F7A-B9C2-F7FC-ED26-B429B6F89F50}"/>
                    </a:ext>
                  </a:extLst>
                </p:cNvPr>
                <p:cNvSpPr/>
                <p:nvPr/>
              </p:nvSpPr>
              <p:spPr>
                <a:xfrm rot="5400000">
                  <a:off x="5279688" y="86813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" name="Ellipse 53">
                  <a:extLst>
                    <a:ext uri="{FF2B5EF4-FFF2-40B4-BE49-F238E27FC236}">
                      <a16:creationId xmlns:a16="http://schemas.microsoft.com/office/drawing/2014/main" id="{E2D55005-54B2-B434-C232-C99910CE41E7}"/>
                    </a:ext>
                  </a:extLst>
                </p:cNvPr>
                <p:cNvSpPr/>
                <p:nvPr/>
              </p:nvSpPr>
              <p:spPr>
                <a:xfrm rot="5400000">
                  <a:off x="5279688" y="130504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6" name="Ellipse 53">
                  <a:extLst>
                    <a:ext uri="{FF2B5EF4-FFF2-40B4-BE49-F238E27FC236}">
                      <a16:creationId xmlns:a16="http://schemas.microsoft.com/office/drawing/2014/main" id="{D6579209-5D7A-5B8B-6662-DB18A2F1E3E8}"/>
                    </a:ext>
                  </a:extLst>
                </p:cNvPr>
                <p:cNvSpPr/>
                <p:nvPr/>
              </p:nvSpPr>
              <p:spPr>
                <a:xfrm rot="5400000">
                  <a:off x="5279688" y="174195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7" name="Ellipse 53">
                  <a:extLst>
                    <a:ext uri="{FF2B5EF4-FFF2-40B4-BE49-F238E27FC236}">
                      <a16:creationId xmlns:a16="http://schemas.microsoft.com/office/drawing/2014/main" id="{A17FE507-048A-9348-55D0-6470EA902D4C}"/>
                    </a:ext>
                  </a:extLst>
                </p:cNvPr>
                <p:cNvSpPr/>
                <p:nvPr/>
              </p:nvSpPr>
              <p:spPr>
                <a:xfrm rot="5400000">
                  <a:off x="5279688" y="217886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EC76972D-7904-8385-FC21-A1ED95390F20}"/>
                  </a:ext>
                </a:extLst>
              </p:cNvPr>
              <p:cNvGrpSpPr/>
              <p:nvPr/>
            </p:nvGrpSpPr>
            <p:grpSpPr>
              <a:xfrm>
                <a:off x="5900144" y="3783916"/>
                <a:ext cx="62181" cy="1372911"/>
                <a:chOff x="5279688" y="868139"/>
                <a:chExt cx="62181" cy="1372911"/>
              </a:xfrm>
            </p:grpSpPr>
            <p:sp>
              <p:nvSpPr>
                <p:cNvPr id="110" name="Ellipse 53">
                  <a:extLst>
                    <a:ext uri="{FF2B5EF4-FFF2-40B4-BE49-F238E27FC236}">
                      <a16:creationId xmlns:a16="http://schemas.microsoft.com/office/drawing/2014/main" id="{504907B7-D0FD-EA6F-7782-49608940DAB8}"/>
                    </a:ext>
                  </a:extLst>
                </p:cNvPr>
                <p:cNvSpPr/>
                <p:nvPr/>
              </p:nvSpPr>
              <p:spPr>
                <a:xfrm rot="5400000">
                  <a:off x="5279688" y="86813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1" name="Ellipse 53">
                  <a:extLst>
                    <a:ext uri="{FF2B5EF4-FFF2-40B4-BE49-F238E27FC236}">
                      <a16:creationId xmlns:a16="http://schemas.microsoft.com/office/drawing/2014/main" id="{D7386C82-EF78-B0CA-59B8-BED9CD8876B6}"/>
                    </a:ext>
                  </a:extLst>
                </p:cNvPr>
                <p:cNvSpPr/>
                <p:nvPr/>
              </p:nvSpPr>
              <p:spPr>
                <a:xfrm rot="5400000">
                  <a:off x="5279688" y="130504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Ellipse 53">
                  <a:extLst>
                    <a:ext uri="{FF2B5EF4-FFF2-40B4-BE49-F238E27FC236}">
                      <a16:creationId xmlns:a16="http://schemas.microsoft.com/office/drawing/2014/main" id="{8467344E-2F51-B7EC-1891-011A84C95D99}"/>
                    </a:ext>
                  </a:extLst>
                </p:cNvPr>
                <p:cNvSpPr/>
                <p:nvPr/>
              </p:nvSpPr>
              <p:spPr>
                <a:xfrm rot="5400000">
                  <a:off x="5279688" y="174195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Ellipse 53">
                  <a:extLst>
                    <a:ext uri="{FF2B5EF4-FFF2-40B4-BE49-F238E27FC236}">
                      <a16:creationId xmlns:a16="http://schemas.microsoft.com/office/drawing/2014/main" id="{63ED6E0E-5BAB-EB9E-66E6-DC2252397FEA}"/>
                    </a:ext>
                  </a:extLst>
                </p:cNvPr>
                <p:cNvSpPr/>
                <p:nvPr/>
              </p:nvSpPr>
              <p:spPr>
                <a:xfrm rot="5400000">
                  <a:off x="5279688" y="217886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7755560-E28C-6DCC-18DE-8306E15D0A86}"/>
                </a:ext>
              </a:extLst>
            </p:cNvPr>
            <p:cNvGrpSpPr/>
            <p:nvPr/>
          </p:nvGrpSpPr>
          <p:grpSpPr>
            <a:xfrm rot="16200000">
              <a:off x="5898069" y="860593"/>
              <a:ext cx="62181" cy="4296604"/>
              <a:chOff x="5900144" y="860223"/>
              <a:chExt cx="62181" cy="4296604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BEEACCB-BF32-CB1F-EC67-19D623580684}"/>
                  </a:ext>
                </a:extLst>
              </p:cNvPr>
              <p:cNvGrpSpPr/>
              <p:nvPr/>
            </p:nvGrpSpPr>
            <p:grpSpPr>
              <a:xfrm>
                <a:off x="5900144" y="860223"/>
                <a:ext cx="62181" cy="1372911"/>
                <a:chOff x="5279688" y="868139"/>
                <a:chExt cx="62181" cy="1372911"/>
              </a:xfrm>
            </p:grpSpPr>
            <p:sp>
              <p:nvSpPr>
                <p:cNvPr id="104" name="Ellipse 53">
                  <a:extLst>
                    <a:ext uri="{FF2B5EF4-FFF2-40B4-BE49-F238E27FC236}">
                      <a16:creationId xmlns:a16="http://schemas.microsoft.com/office/drawing/2014/main" id="{CE3A8AF5-C3BB-81F3-7F76-3A3C7F7455B4}"/>
                    </a:ext>
                  </a:extLst>
                </p:cNvPr>
                <p:cNvSpPr/>
                <p:nvPr/>
              </p:nvSpPr>
              <p:spPr>
                <a:xfrm rot="5400000">
                  <a:off x="5279688" y="86813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Ellipse 53">
                  <a:extLst>
                    <a:ext uri="{FF2B5EF4-FFF2-40B4-BE49-F238E27FC236}">
                      <a16:creationId xmlns:a16="http://schemas.microsoft.com/office/drawing/2014/main" id="{3ADC337F-A669-2D07-1276-62F58EB1E319}"/>
                    </a:ext>
                  </a:extLst>
                </p:cNvPr>
                <p:cNvSpPr/>
                <p:nvPr/>
              </p:nvSpPr>
              <p:spPr>
                <a:xfrm rot="5400000">
                  <a:off x="5279688" y="130504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Ellipse 53">
                  <a:extLst>
                    <a:ext uri="{FF2B5EF4-FFF2-40B4-BE49-F238E27FC236}">
                      <a16:creationId xmlns:a16="http://schemas.microsoft.com/office/drawing/2014/main" id="{08ACDB40-6B67-16D4-EF8A-28365F6BE467}"/>
                    </a:ext>
                  </a:extLst>
                </p:cNvPr>
                <p:cNvSpPr/>
                <p:nvPr/>
              </p:nvSpPr>
              <p:spPr>
                <a:xfrm rot="5400000">
                  <a:off x="5279688" y="174195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Ellipse 53">
                  <a:extLst>
                    <a:ext uri="{FF2B5EF4-FFF2-40B4-BE49-F238E27FC236}">
                      <a16:creationId xmlns:a16="http://schemas.microsoft.com/office/drawing/2014/main" id="{D87FD700-AE00-042A-31E7-814DC3191773}"/>
                    </a:ext>
                  </a:extLst>
                </p:cNvPr>
                <p:cNvSpPr/>
                <p:nvPr/>
              </p:nvSpPr>
              <p:spPr>
                <a:xfrm rot="5400000">
                  <a:off x="5279688" y="217886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29DF679A-D975-FED2-3BE2-1DFB89D50286}"/>
                  </a:ext>
                </a:extLst>
              </p:cNvPr>
              <p:cNvGrpSpPr/>
              <p:nvPr/>
            </p:nvGrpSpPr>
            <p:grpSpPr>
              <a:xfrm>
                <a:off x="5900144" y="3783916"/>
                <a:ext cx="62181" cy="1372911"/>
                <a:chOff x="5279688" y="868139"/>
                <a:chExt cx="62181" cy="1372911"/>
              </a:xfrm>
            </p:grpSpPr>
            <p:sp>
              <p:nvSpPr>
                <p:cNvPr id="100" name="Ellipse 53">
                  <a:extLst>
                    <a:ext uri="{FF2B5EF4-FFF2-40B4-BE49-F238E27FC236}">
                      <a16:creationId xmlns:a16="http://schemas.microsoft.com/office/drawing/2014/main" id="{5EA86470-176E-A8B1-C5CB-570CDED71190}"/>
                    </a:ext>
                  </a:extLst>
                </p:cNvPr>
                <p:cNvSpPr/>
                <p:nvPr/>
              </p:nvSpPr>
              <p:spPr>
                <a:xfrm rot="5400000">
                  <a:off x="5279688" y="86813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Ellipse 53">
                  <a:extLst>
                    <a:ext uri="{FF2B5EF4-FFF2-40B4-BE49-F238E27FC236}">
                      <a16:creationId xmlns:a16="http://schemas.microsoft.com/office/drawing/2014/main" id="{4D931730-D0EA-8D22-4352-7BDCA29C3E12}"/>
                    </a:ext>
                  </a:extLst>
                </p:cNvPr>
                <p:cNvSpPr/>
                <p:nvPr/>
              </p:nvSpPr>
              <p:spPr>
                <a:xfrm rot="5400000">
                  <a:off x="5279688" y="130504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Ellipse 53">
                  <a:extLst>
                    <a:ext uri="{FF2B5EF4-FFF2-40B4-BE49-F238E27FC236}">
                      <a16:creationId xmlns:a16="http://schemas.microsoft.com/office/drawing/2014/main" id="{B6B83E6D-7F51-20B3-634E-534D0DF8491B}"/>
                    </a:ext>
                  </a:extLst>
                </p:cNvPr>
                <p:cNvSpPr/>
                <p:nvPr/>
              </p:nvSpPr>
              <p:spPr>
                <a:xfrm rot="5400000">
                  <a:off x="5279688" y="174195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Ellipse 53">
                  <a:extLst>
                    <a:ext uri="{FF2B5EF4-FFF2-40B4-BE49-F238E27FC236}">
                      <a16:creationId xmlns:a16="http://schemas.microsoft.com/office/drawing/2014/main" id="{08CB1F6A-D70A-442D-5988-56E983E0FD5F}"/>
                    </a:ext>
                  </a:extLst>
                </p:cNvPr>
                <p:cNvSpPr/>
                <p:nvPr/>
              </p:nvSpPr>
              <p:spPr>
                <a:xfrm rot="5400000">
                  <a:off x="5279688" y="2178869"/>
                  <a:ext cx="62181" cy="62181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8000"/>
                    </a:lnSpc>
                  </a:pPr>
                  <a:endParaRPr lang="de-DE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22" name="Textfeld 49">
            <a:extLst>
              <a:ext uri="{FF2B5EF4-FFF2-40B4-BE49-F238E27FC236}">
                <a16:creationId xmlns:a16="http://schemas.microsoft.com/office/drawing/2014/main" id="{330C2338-6C83-3CDE-B322-ADF1F4256017}"/>
              </a:ext>
            </a:extLst>
          </p:cNvPr>
          <p:cNvSpPr txBox="1"/>
          <p:nvPr/>
        </p:nvSpPr>
        <p:spPr bwMode="gray">
          <a:xfrm>
            <a:off x="5548155" y="381279"/>
            <a:ext cx="1649491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Complexity SAE J3016 </a:t>
            </a:r>
          </a:p>
        </p:txBody>
      </p:sp>
      <p:sp>
        <p:nvSpPr>
          <p:cNvPr id="129" name="Textfeld 9">
            <a:extLst>
              <a:ext uri="{FF2B5EF4-FFF2-40B4-BE49-F238E27FC236}">
                <a16:creationId xmlns:a16="http://schemas.microsoft.com/office/drawing/2014/main" id="{CD7876D9-09A9-4D44-D75E-DBAF885FE26F}"/>
              </a:ext>
            </a:extLst>
          </p:cNvPr>
          <p:cNvSpPr txBox="1"/>
          <p:nvPr/>
        </p:nvSpPr>
        <p:spPr bwMode="gray">
          <a:xfrm>
            <a:off x="8974362" y="3049874"/>
            <a:ext cx="516745" cy="19941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Testing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E93FD23-0CDD-3C9F-2946-99C65D29712E}"/>
              </a:ext>
            </a:extLst>
          </p:cNvPr>
          <p:cNvSpPr/>
          <p:nvPr/>
        </p:nvSpPr>
        <p:spPr>
          <a:xfrm>
            <a:off x="7682869" y="4996712"/>
            <a:ext cx="2618249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 &amp; digital technologies</a:t>
            </a:r>
          </a:p>
        </p:txBody>
      </p:sp>
      <p:sp>
        <p:nvSpPr>
          <p:cNvPr id="139" name="Textfeld 87">
            <a:extLst>
              <a:ext uri="{FF2B5EF4-FFF2-40B4-BE49-F238E27FC236}">
                <a16:creationId xmlns:a16="http://schemas.microsoft.com/office/drawing/2014/main" id="{0B65F2BA-B284-F7B8-F7C6-0C59188F7821}"/>
              </a:ext>
            </a:extLst>
          </p:cNvPr>
          <p:cNvSpPr txBox="1"/>
          <p:nvPr/>
        </p:nvSpPr>
        <p:spPr bwMode="gray">
          <a:xfrm>
            <a:off x="3574644" y="1115936"/>
            <a:ext cx="1911328" cy="1844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Infra support (ISAD level)</a:t>
            </a:r>
          </a:p>
        </p:txBody>
      </p:sp>
      <p:sp>
        <p:nvSpPr>
          <p:cNvPr id="148" name="Textfeld 64">
            <a:extLst>
              <a:ext uri="{FF2B5EF4-FFF2-40B4-BE49-F238E27FC236}">
                <a16:creationId xmlns:a16="http://schemas.microsoft.com/office/drawing/2014/main" id="{4BD260EB-A6AC-F99B-58A3-12CD9D75C1C9}"/>
              </a:ext>
            </a:extLst>
          </p:cNvPr>
          <p:cNvSpPr txBox="1"/>
          <p:nvPr/>
        </p:nvSpPr>
        <p:spPr bwMode="gray">
          <a:xfrm>
            <a:off x="2995009" y="3057376"/>
            <a:ext cx="686663" cy="19941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200" b="1" dirty="0">
                <a:latin typeface="+mj-lt"/>
              </a:rPr>
              <a:t>Scenarios</a:t>
            </a:r>
          </a:p>
        </p:txBody>
      </p:sp>
      <p:sp>
        <p:nvSpPr>
          <p:cNvPr id="153" name="Textfeld 10">
            <a:extLst>
              <a:ext uri="{FF2B5EF4-FFF2-40B4-BE49-F238E27FC236}">
                <a16:creationId xmlns:a16="http://schemas.microsoft.com/office/drawing/2014/main" id="{495D14B0-7474-95EB-CB69-7D47F30CC332}"/>
              </a:ext>
            </a:extLst>
          </p:cNvPr>
          <p:cNvSpPr txBox="1"/>
          <p:nvPr/>
        </p:nvSpPr>
        <p:spPr bwMode="gray">
          <a:xfrm>
            <a:off x="3780117" y="5004782"/>
            <a:ext cx="1254126" cy="19941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Safety &amp; Security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31BF47D-8E17-B18C-DA15-6E9389816FA7}"/>
              </a:ext>
            </a:extLst>
          </p:cNvPr>
          <p:cNvSpPr/>
          <p:nvPr/>
        </p:nvSpPr>
        <p:spPr>
          <a:xfrm>
            <a:off x="5704467" y="5673830"/>
            <a:ext cx="1394470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facto standards</a:t>
            </a:r>
          </a:p>
        </p:txBody>
      </p:sp>
      <p:sp>
        <p:nvSpPr>
          <p:cNvPr id="124" name="Textfeld 49">
            <a:extLst>
              <a:ext uri="{FF2B5EF4-FFF2-40B4-BE49-F238E27FC236}">
                <a16:creationId xmlns:a16="http://schemas.microsoft.com/office/drawing/2014/main" id="{79A7173C-6E4B-1DE0-72E2-7EFA0A58118F}"/>
              </a:ext>
            </a:extLst>
          </p:cNvPr>
          <p:cNvSpPr txBox="1"/>
          <p:nvPr/>
        </p:nvSpPr>
        <p:spPr bwMode="gray">
          <a:xfrm>
            <a:off x="7813062" y="1144655"/>
            <a:ext cx="94737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Connectivity </a:t>
            </a:r>
          </a:p>
        </p:txBody>
      </p:sp>
      <p:sp>
        <p:nvSpPr>
          <p:cNvPr id="162" name="Gewitterblitz 16">
            <a:extLst>
              <a:ext uri="{FF2B5EF4-FFF2-40B4-BE49-F238E27FC236}">
                <a16:creationId xmlns:a16="http://schemas.microsoft.com/office/drawing/2014/main" id="{7054EF39-F6F8-AC88-D7DB-5B40A83406B9}"/>
              </a:ext>
            </a:extLst>
          </p:cNvPr>
          <p:cNvSpPr/>
          <p:nvPr/>
        </p:nvSpPr>
        <p:spPr>
          <a:xfrm>
            <a:off x="4617422" y="1906252"/>
            <a:ext cx="3396124" cy="248887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15165 w 21600"/>
              <a:gd name="connsiteY0" fmla="*/ 0 h 18217"/>
              <a:gd name="connsiteX1" fmla="*/ 12860 w 21600"/>
              <a:gd name="connsiteY1" fmla="*/ 2697 h 18217"/>
              <a:gd name="connsiteX2" fmla="*/ 11050 w 21600"/>
              <a:gd name="connsiteY2" fmla="*/ 3414 h 18217"/>
              <a:gd name="connsiteX3" fmla="*/ 16577 w 21600"/>
              <a:gd name="connsiteY3" fmla="*/ 8624 h 18217"/>
              <a:gd name="connsiteX4" fmla="*/ 14767 w 21600"/>
              <a:gd name="connsiteY4" fmla="*/ 9494 h 18217"/>
              <a:gd name="connsiteX5" fmla="*/ 21600 w 21600"/>
              <a:gd name="connsiteY5" fmla="*/ 18217 h 18217"/>
              <a:gd name="connsiteX6" fmla="*/ 10012 w 21600"/>
              <a:gd name="connsiteY6" fmla="*/ 11532 h 18217"/>
              <a:gd name="connsiteX7" fmla="*/ 12222 w 21600"/>
              <a:gd name="connsiteY7" fmla="*/ 10604 h 18217"/>
              <a:gd name="connsiteX8" fmla="*/ 5022 w 21600"/>
              <a:gd name="connsiteY8" fmla="*/ 6322 h 18217"/>
              <a:gd name="connsiteX9" fmla="*/ 7602 w 21600"/>
              <a:gd name="connsiteY9" fmla="*/ 4999 h 18217"/>
              <a:gd name="connsiteX10" fmla="*/ 0 w 21600"/>
              <a:gd name="connsiteY10" fmla="*/ 507 h 18217"/>
              <a:gd name="connsiteX11" fmla="*/ 15165 w 21600"/>
              <a:gd name="connsiteY11" fmla="*/ 0 h 18217"/>
              <a:gd name="connsiteX0" fmla="*/ 14978 w 21413"/>
              <a:gd name="connsiteY0" fmla="*/ 0 h 18217"/>
              <a:gd name="connsiteX1" fmla="*/ 12673 w 21413"/>
              <a:gd name="connsiteY1" fmla="*/ 2697 h 18217"/>
              <a:gd name="connsiteX2" fmla="*/ 10863 w 21413"/>
              <a:gd name="connsiteY2" fmla="*/ 3414 h 18217"/>
              <a:gd name="connsiteX3" fmla="*/ 16390 w 21413"/>
              <a:gd name="connsiteY3" fmla="*/ 8624 h 18217"/>
              <a:gd name="connsiteX4" fmla="*/ 14580 w 21413"/>
              <a:gd name="connsiteY4" fmla="*/ 9494 h 18217"/>
              <a:gd name="connsiteX5" fmla="*/ 21413 w 21413"/>
              <a:gd name="connsiteY5" fmla="*/ 18217 h 18217"/>
              <a:gd name="connsiteX6" fmla="*/ 9825 w 21413"/>
              <a:gd name="connsiteY6" fmla="*/ 11532 h 18217"/>
              <a:gd name="connsiteX7" fmla="*/ 12035 w 21413"/>
              <a:gd name="connsiteY7" fmla="*/ 10604 h 18217"/>
              <a:gd name="connsiteX8" fmla="*/ 4835 w 21413"/>
              <a:gd name="connsiteY8" fmla="*/ 6322 h 18217"/>
              <a:gd name="connsiteX9" fmla="*/ 7415 w 21413"/>
              <a:gd name="connsiteY9" fmla="*/ 4999 h 18217"/>
              <a:gd name="connsiteX10" fmla="*/ 0 w 21413"/>
              <a:gd name="connsiteY10" fmla="*/ 446 h 18217"/>
              <a:gd name="connsiteX11" fmla="*/ 14978 w 21413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10863 w 26694"/>
              <a:gd name="connsiteY2" fmla="*/ 3414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9232 w 26694"/>
              <a:gd name="connsiteY3" fmla="*/ 13408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6358"/>
              <a:gd name="connsiteX1" fmla="*/ 26694 w 26694"/>
              <a:gd name="connsiteY1" fmla="*/ 7451 h 16358"/>
              <a:gd name="connsiteX2" fmla="*/ 23575 w 26694"/>
              <a:gd name="connsiteY2" fmla="*/ 13348 h 16358"/>
              <a:gd name="connsiteX3" fmla="*/ 19232 w 26694"/>
              <a:gd name="connsiteY3" fmla="*/ 13408 h 16358"/>
              <a:gd name="connsiteX4" fmla="*/ 14580 w 26694"/>
              <a:gd name="connsiteY4" fmla="*/ 9494 h 16358"/>
              <a:gd name="connsiteX5" fmla="*/ 12140 w 26694"/>
              <a:gd name="connsiteY5" fmla="*/ 16358 h 16358"/>
              <a:gd name="connsiteX6" fmla="*/ 9825 w 26694"/>
              <a:gd name="connsiteY6" fmla="*/ 11532 h 16358"/>
              <a:gd name="connsiteX7" fmla="*/ 12035 w 26694"/>
              <a:gd name="connsiteY7" fmla="*/ 10604 h 16358"/>
              <a:gd name="connsiteX8" fmla="*/ 4835 w 26694"/>
              <a:gd name="connsiteY8" fmla="*/ 6322 h 16358"/>
              <a:gd name="connsiteX9" fmla="*/ 7415 w 26694"/>
              <a:gd name="connsiteY9" fmla="*/ 4999 h 16358"/>
              <a:gd name="connsiteX10" fmla="*/ 0 w 26694"/>
              <a:gd name="connsiteY10" fmla="*/ 446 h 16358"/>
              <a:gd name="connsiteX11" fmla="*/ 14978 w 26694"/>
              <a:gd name="connsiteY11" fmla="*/ 0 h 16358"/>
              <a:gd name="connsiteX0" fmla="*/ 14978 w 26694"/>
              <a:gd name="connsiteY0" fmla="*/ 0 h 18315"/>
              <a:gd name="connsiteX1" fmla="*/ 26694 w 26694"/>
              <a:gd name="connsiteY1" fmla="*/ 7451 h 18315"/>
              <a:gd name="connsiteX2" fmla="*/ 20808 w 26694"/>
              <a:gd name="connsiteY2" fmla="*/ 18315 h 18315"/>
              <a:gd name="connsiteX3" fmla="*/ 19232 w 26694"/>
              <a:gd name="connsiteY3" fmla="*/ 13408 h 18315"/>
              <a:gd name="connsiteX4" fmla="*/ 14580 w 26694"/>
              <a:gd name="connsiteY4" fmla="*/ 9494 h 18315"/>
              <a:gd name="connsiteX5" fmla="*/ 12140 w 26694"/>
              <a:gd name="connsiteY5" fmla="*/ 16358 h 18315"/>
              <a:gd name="connsiteX6" fmla="*/ 9825 w 26694"/>
              <a:gd name="connsiteY6" fmla="*/ 11532 h 18315"/>
              <a:gd name="connsiteX7" fmla="*/ 12035 w 26694"/>
              <a:gd name="connsiteY7" fmla="*/ 10604 h 18315"/>
              <a:gd name="connsiteX8" fmla="*/ 4835 w 26694"/>
              <a:gd name="connsiteY8" fmla="*/ 6322 h 18315"/>
              <a:gd name="connsiteX9" fmla="*/ 7415 w 26694"/>
              <a:gd name="connsiteY9" fmla="*/ 4999 h 18315"/>
              <a:gd name="connsiteX10" fmla="*/ 0 w 26694"/>
              <a:gd name="connsiteY10" fmla="*/ 446 h 18315"/>
              <a:gd name="connsiteX11" fmla="*/ 14978 w 26694"/>
              <a:gd name="connsiteY11" fmla="*/ 0 h 18315"/>
              <a:gd name="connsiteX0" fmla="*/ 14978 w 26694"/>
              <a:gd name="connsiteY0" fmla="*/ 0 h 19442"/>
              <a:gd name="connsiteX1" fmla="*/ 26694 w 26694"/>
              <a:gd name="connsiteY1" fmla="*/ 7451 h 19442"/>
              <a:gd name="connsiteX2" fmla="*/ 20808 w 26694"/>
              <a:gd name="connsiteY2" fmla="*/ 18315 h 19442"/>
              <a:gd name="connsiteX3" fmla="*/ 11081 w 26694"/>
              <a:gd name="connsiteY3" fmla="*/ 19442 h 19442"/>
              <a:gd name="connsiteX4" fmla="*/ 14580 w 26694"/>
              <a:gd name="connsiteY4" fmla="*/ 9494 h 19442"/>
              <a:gd name="connsiteX5" fmla="*/ 12140 w 26694"/>
              <a:gd name="connsiteY5" fmla="*/ 16358 h 19442"/>
              <a:gd name="connsiteX6" fmla="*/ 9825 w 26694"/>
              <a:gd name="connsiteY6" fmla="*/ 11532 h 19442"/>
              <a:gd name="connsiteX7" fmla="*/ 12035 w 26694"/>
              <a:gd name="connsiteY7" fmla="*/ 10604 h 19442"/>
              <a:gd name="connsiteX8" fmla="*/ 4835 w 26694"/>
              <a:gd name="connsiteY8" fmla="*/ 6322 h 19442"/>
              <a:gd name="connsiteX9" fmla="*/ 7415 w 26694"/>
              <a:gd name="connsiteY9" fmla="*/ 4999 h 19442"/>
              <a:gd name="connsiteX10" fmla="*/ 0 w 26694"/>
              <a:gd name="connsiteY10" fmla="*/ 446 h 19442"/>
              <a:gd name="connsiteX11" fmla="*/ 14978 w 26694"/>
              <a:gd name="connsiteY11" fmla="*/ 0 h 19442"/>
              <a:gd name="connsiteX0" fmla="*/ 14978 w 26694"/>
              <a:gd name="connsiteY0" fmla="*/ 0 h 22323"/>
              <a:gd name="connsiteX1" fmla="*/ 26694 w 26694"/>
              <a:gd name="connsiteY1" fmla="*/ 7451 h 22323"/>
              <a:gd name="connsiteX2" fmla="*/ 20808 w 26694"/>
              <a:gd name="connsiteY2" fmla="*/ 18315 h 22323"/>
              <a:gd name="connsiteX3" fmla="*/ 11081 w 26694"/>
              <a:gd name="connsiteY3" fmla="*/ 19442 h 22323"/>
              <a:gd name="connsiteX4" fmla="*/ 8299 w 26694"/>
              <a:gd name="connsiteY4" fmla="*/ 22323 h 22323"/>
              <a:gd name="connsiteX5" fmla="*/ 12140 w 26694"/>
              <a:gd name="connsiteY5" fmla="*/ 16358 h 22323"/>
              <a:gd name="connsiteX6" fmla="*/ 9825 w 26694"/>
              <a:gd name="connsiteY6" fmla="*/ 11532 h 22323"/>
              <a:gd name="connsiteX7" fmla="*/ 12035 w 26694"/>
              <a:gd name="connsiteY7" fmla="*/ 10604 h 22323"/>
              <a:gd name="connsiteX8" fmla="*/ 4835 w 26694"/>
              <a:gd name="connsiteY8" fmla="*/ 6322 h 22323"/>
              <a:gd name="connsiteX9" fmla="*/ 7415 w 26694"/>
              <a:gd name="connsiteY9" fmla="*/ 4999 h 22323"/>
              <a:gd name="connsiteX10" fmla="*/ 0 w 26694"/>
              <a:gd name="connsiteY10" fmla="*/ 446 h 22323"/>
              <a:gd name="connsiteX11" fmla="*/ 14978 w 26694"/>
              <a:gd name="connsiteY11" fmla="*/ 0 h 22323"/>
              <a:gd name="connsiteX0" fmla="*/ 17794 w 29510"/>
              <a:gd name="connsiteY0" fmla="*/ 0 h 22323"/>
              <a:gd name="connsiteX1" fmla="*/ 29510 w 29510"/>
              <a:gd name="connsiteY1" fmla="*/ 7451 h 22323"/>
              <a:gd name="connsiteX2" fmla="*/ 23624 w 29510"/>
              <a:gd name="connsiteY2" fmla="*/ 18315 h 22323"/>
              <a:gd name="connsiteX3" fmla="*/ 13897 w 29510"/>
              <a:gd name="connsiteY3" fmla="*/ 19442 h 22323"/>
              <a:gd name="connsiteX4" fmla="*/ 11115 w 29510"/>
              <a:gd name="connsiteY4" fmla="*/ 22323 h 22323"/>
              <a:gd name="connsiteX5" fmla="*/ 0 w 29510"/>
              <a:gd name="connsiteY5" fmla="*/ 14377 h 22323"/>
              <a:gd name="connsiteX6" fmla="*/ 12641 w 29510"/>
              <a:gd name="connsiteY6" fmla="*/ 11532 h 22323"/>
              <a:gd name="connsiteX7" fmla="*/ 14851 w 29510"/>
              <a:gd name="connsiteY7" fmla="*/ 10604 h 22323"/>
              <a:gd name="connsiteX8" fmla="*/ 7651 w 29510"/>
              <a:gd name="connsiteY8" fmla="*/ 6322 h 22323"/>
              <a:gd name="connsiteX9" fmla="*/ 10231 w 29510"/>
              <a:gd name="connsiteY9" fmla="*/ 4999 h 22323"/>
              <a:gd name="connsiteX10" fmla="*/ 2816 w 29510"/>
              <a:gd name="connsiteY10" fmla="*/ 446 h 22323"/>
              <a:gd name="connsiteX11" fmla="*/ 17794 w 29510"/>
              <a:gd name="connsiteY11" fmla="*/ 0 h 22323"/>
              <a:gd name="connsiteX0" fmla="*/ 17794 w 29510"/>
              <a:gd name="connsiteY0" fmla="*/ 0 h 27534"/>
              <a:gd name="connsiteX1" fmla="*/ 29510 w 29510"/>
              <a:gd name="connsiteY1" fmla="*/ 7451 h 27534"/>
              <a:gd name="connsiteX2" fmla="*/ 23624 w 29510"/>
              <a:gd name="connsiteY2" fmla="*/ 18315 h 27534"/>
              <a:gd name="connsiteX3" fmla="*/ 13897 w 29510"/>
              <a:gd name="connsiteY3" fmla="*/ 19442 h 27534"/>
              <a:gd name="connsiteX4" fmla="*/ 11564 w 29510"/>
              <a:gd name="connsiteY4" fmla="*/ 27534 h 27534"/>
              <a:gd name="connsiteX5" fmla="*/ 0 w 29510"/>
              <a:gd name="connsiteY5" fmla="*/ 14377 h 27534"/>
              <a:gd name="connsiteX6" fmla="*/ 12641 w 29510"/>
              <a:gd name="connsiteY6" fmla="*/ 11532 h 27534"/>
              <a:gd name="connsiteX7" fmla="*/ 14851 w 29510"/>
              <a:gd name="connsiteY7" fmla="*/ 10604 h 27534"/>
              <a:gd name="connsiteX8" fmla="*/ 7651 w 29510"/>
              <a:gd name="connsiteY8" fmla="*/ 6322 h 27534"/>
              <a:gd name="connsiteX9" fmla="*/ 10231 w 29510"/>
              <a:gd name="connsiteY9" fmla="*/ 4999 h 27534"/>
              <a:gd name="connsiteX10" fmla="*/ 2816 w 29510"/>
              <a:gd name="connsiteY10" fmla="*/ 446 h 27534"/>
              <a:gd name="connsiteX11" fmla="*/ 17794 w 29510"/>
              <a:gd name="connsiteY11" fmla="*/ 0 h 27534"/>
              <a:gd name="connsiteX0" fmla="*/ 14978 w 26694"/>
              <a:gd name="connsiteY0" fmla="*/ 0 h 27534"/>
              <a:gd name="connsiteX1" fmla="*/ 26694 w 26694"/>
              <a:gd name="connsiteY1" fmla="*/ 7451 h 27534"/>
              <a:gd name="connsiteX2" fmla="*/ 20808 w 26694"/>
              <a:gd name="connsiteY2" fmla="*/ 18315 h 27534"/>
              <a:gd name="connsiteX3" fmla="*/ 11081 w 26694"/>
              <a:gd name="connsiteY3" fmla="*/ 19442 h 27534"/>
              <a:gd name="connsiteX4" fmla="*/ 8748 w 26694"/>
              <a:gd name="connsiteY4" fmla="*/ 27534 h 27534"/>
              <a:gd name="connsiteX5" fmla="*/ 175 w 26694"/>
              <a:gd name="connsiteY5" fmla="*/ 25134 h 27534"/>
              <a:gd name="connsiteX6" fmla="*/ 9825 w 26694"/>
              <a:gd name="connsiteY6" fmla="*/ 11532 h 27534"/>
              <a:gd name="connsiteX7" fmla="*/ 12035 w 26694"/>
              <a:gd name="connsiteY7" fmla="*/ 10604 h 27534"/>
              <a:gd name="connsiteX8" fmla="*/ 4835 w 26694"/>
              <a:gd name="connsiteY8" fmla="*/ 6322 h 27534"/>
              <a:gd name="connsiteX9" fmla="*/ 7415 w 26694"/>
              <a:gd name="connsiteY9" fmla="*/ 4999 h 27534"/>
              <a:gd name="connsiteX10" fmla="*/ 0 w 26694"/>
              <a:gd name="connsiteY10" fmla="*/ 446 h 27534"/>
              <a:gd name="connsiteX11" fmla="*/ 14978 w 26694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6306 w 30965"/>
              <a:gd name="connsiteY7" fmla="*/ 1060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3647 w 30965"/>
              <a:gd name="connsiteY8" fmla="*/ 245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11686 w 30965"/>
              <a:gd name="connsiteY8" fmla="*/ 4999 h 27534"/>
              <a:gd name="connsiteX9" fmla="*/ 4271 w 30965"/>
              <a:gd name="connsiteY9" fmla="*/ 446 h 27534"/>
              <a:gd name="connsiteX10" fmla="*/ 19249 w 30965"/>
              <a:gd name="connsiteY10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4271 w 30965"/>
              <a:gd name="connsiteY8" fmla="*/ 446 h 27534"/>
              <a:gd name="connsiteX9" fmla="*/ 19249 w 30965"/>
              <a:gd name="connsiteY9" fmla="*/ 0 h 27534"/>
              <a:gd name="connsiteX0" fmla="*/ 19060 w 30965"/>
              <a:gd name="connsiteY0" fmla="*/ 0 h 27573"/>
              <a:gd name="connsiteX1" fmla="*/ 30965 w 30965"/>
              <a:gd name="connsiteY1" fmla="*/ 7490 h 27573"/>
              <a:gd name="connsiteX2" fmla="*/ 25079 w 30965"/>
              <a:gd name="connsiteY2" fmla="*/ 18354 h 27573"/>
              <a:gd name="connsiteX3" fmla="*/ 15352 w 30965"/>
              <a:gd name="connsiteY3" fmla="*/ 19481 h 27573"/>
              <a:gd name="connsiteX4" fmla="*/ 13019 w 30965"/>
              <a:gd name="connsiteY4" fmla="*/ 27573 h 27573"/>
              <a:gd name="connsiteX5" fmla="*/ 4446 w 30965"/>
              <a:gd name="connsiteY5" fmla="*/ 25173 h 27573"/>
              <a:gd name="connsiteX6" fmla="*/ 0 w 30965"/>
              <a:gd name="connsiteY6" fmla="*/ 19067 h 27573"/>
              <a:gd name="connsiteX7" fmla="*/ 1238 w 30965"/>
              <a:gd name="connsiteY7" fmla="*/ 11953 h 27573"/>
              <a:gd name="connsiteX8" fmla="*/ 4271 w 30965"/>
              <a:gd name="connsiteY8" fmla="*/ 485 h 27573"/>
              <a:gd name="connsiteX9" fmla="*/ 19060 w 30965"/>
              <a:gd name="connsiteY9" fmla="*/ 0 h 27573"/>
              <a:gd name="connsiteX0" fmla="*/ 19060 w 30823"/>
              <a:gd name="connsiteY0" fmla="*/ 0 h 27573"/>
              <a:gd name="connsiteX1" fmla="*/ 30823 w 30823"/>
              <a:gd name="connsiteY1" fmla="*/ 7451 h 27573"/>
              <a:gd name="connsiteX2" fmla="*/ 25079 w 30823"/>
              <a:gd name="connsiteY2" fmla="*/ 18354 h 27573"/>
              <a:gd name="connsiteX3" fmla="*/ 15352 w 30823"/>
              <a:gd name="connsiteY3" fmla="*/ 19481 h 27573"/>
              <a:gd name="connsiteX4" fmla="*/ 13019 w 30823"/>
              <a:gd name="connsiteY4" fmla="*/ 27573 h 27573"/>
              <a:gd name="connsiteX5" fmla="*/ 4446 w 30823"/>
              <a:gd name="connsiteY5" fmla="*/ 25173 h 27573"/>
              <a:gd name="connsiteX6" fmla="*/ 0 w 30823"/>
              <a:gd name="connsiteY6" fmla="*/ 19067 h 27573"/>
              <a:gd name="connsiteX7" fmla="*/ 1238 w 30823"/>
              <a:gd name="connsiteY7" fmla="*/ 11953 h 27573"/>
              <a:gd name="connsiteX8" fmla="*/ 4271 w 30823"/>
              <a:gd name="connsiteY8" fmla="*/ 485 h 27573"/>
              <a:gd name="connsiteX9" fmla="*/ 19060 w 30823"/>
              <a:gd name="connsiteY9" fmla="*/ 0 h 27573"/>
              <a:gd name="connsiteX0" fmla="*/ 19060 w 30728"/>
              <a:gd name="connsiteY0" fmla="*/ 0 h 27573"/>
              <a:gd name="connsiteX1" fmla="*/ 30728 w 30728"/>
              <a:gd name="connsiteY1" fmla="*/ 7451 h 27573"/>
              <a:gd name="connsiteX2" fmla="*/ 25079 w 30728"/>
              <a:gd name="connsiteY2" fmla="*/ 18354 h 27573"/>
              <a:gd name="connsiteX3" fmla="*/ 15352 w 30728"/>
              <a:gd name="connsiteY3" fmla="*/ 19481 h 27573"/>
              <a:gd name="connsiteX4" fmla="*/ 13019 w 30728"/>
              <a:gd name="connsiteY4" fmla="*/ 27573 h 27573"/>
              <a:gd name="connsiteX5" fmla="*/ 4446 w 30728"/>
              <a:gd name="connsiteY5" fmla="*/ 25173 h 27573"/>
              <a:gd name="connsiteX6" fmla="*/ 0 w 30728"/>
              <a:gd name="connsiteY6" fmla="*/ 19067 h 27573"/>
              <a:gd name="connsiteX7" fmla="*/ 1238 w 30728"/>
              <a:gd name="connsiteY7" fmla="*/ 11953 h 27573"/>
              <a:gd name="connsiteX8" fmla="*/ 4271 w 30728"/>
              <a:gd name="connsiteY8" fmla="*/ 485 h 27573"/>
              <a:gd name="connsiteX9" fmla="*/ 19060 w 30728"/>
              <a:gd name="connsiteY9" fmla="*/ 0 h 27573"/>
              <a:gd name="connsiteX0" fmla="*/ 19060 w 30728"/>
              <a:gd name="connsiteY0" fmla="*/ 0 h 27496"/>
              <a:gd name="connsiteX1" fmla="*/ 30728 w 30728"/>
              <a:gd name="connsiteY1" fmla="*/ 7451 h 27496"/>
              <a:gd name="connsiteX2" fmla="*/ 25079 w 30728"/>
              <a:gd name="connsiteY2" fmla="*/ 18354 h 27496"/>
              <a:gd name="connsiteX3" fmla="*/ 15352 w 30728"/>
              <a:gd name="connsiteY3" fmla="*/ 19481 h 27496"/>
              <a:gd name="connsiteX4" fmla="*/ 12972 w 30728"/>
              <a:gd name="connsiteY4" fmla="*/ 27496 h 27496"/>
              <a:gd name="connsiteX5" fmla="*/ 4446 w 30728"/>
              <a:gd name="connsiteY5" fmla="*/ 25173 h 27496"/>
              <a:gd name="connsiteX6" fmla="*/ 0 w 30728"/>
              <a:gd name="connsiteY6" fmla="*/ 19067 h 27496"/>
              <a:gd name="connsiteX7" fmla="*/ 1238 w 30728"/>
              <a:gd name="connsiteY7" fmla="*/ 11953 h 27496"/>
              <a:gd name="connsiteX8" fmla="*/ 4271 w 30728"/>
              <a:gd name="connsiteY8" fmla="*/ 485 h 27496"/>
              <a:gd name="connsiteX9" fmla="*/ 19060 w 30728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318 w 30775"/>
              <a:gd name="connsiteY8" fmla="*/ 485 h 27496"/>
              <a:gd name="connsiteX9" fmla="*/ 19107 w 30775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223 w 30775"/>
              <a:gd name="connsiteY8" fmla="*/ 485 h 27496"/>
              <a:gd name="connsiteX9" fmla="*/ 19107 w 30775"/>
              <a:gd name="connsiteY9" fmla="*/ 0 h 27496"/>
              <a:gd name="connsiteX0" fmla="*/ 13690 w 30775"/>
              <a:gd name="connsiteY0" fmla="*/ 6296 h 27011"/>
              <a:gd name="connsiteX1" fmla="*/ 30775 w 30775"/>
              <a:gd name="connsiteY1" fmla="*/ 6966 h 27011"/>
              <a:gd name="connsiteX2" fmla="*/ 25126 w 30775"/>
              <a:gd name="connsiteY2" fmla="*/ 17869 h 27011"/>
              <a:gd name="connsiteX3" fmla="*/ 15399 w 30775"/>
              <a:gd name="connsiteY3" fmla="*/ 18996 h 27011"/>
              <a:gd name="connsiteX4" fmla="*/ 13019 w 30775"/>
              <a:gd name="connsiteY4" fmla="*/ 27011 h 27011"/>
              <a:gd name="connsiteX5" fmla="*/ 4493 w 30775"/>
              <a:gd name="connsiteY5" fmla="*/ 24688 h 27011"/>
              <a:gd name="connsiteX6" fmla="*/ 0 w 30775"/>
              <a:gd name="connsiteY6" fmla="*/ 18466 h 27011"/>
              <a:gd name="connsiteX7" fmla="*/ 1285 w 30775"/>
              <a:gd name="connsiteY7" fmla="*/ 11468 h 27011"/>
              <a:gd name="connsiteX8" fmla="*/ 4223 w 30775"/>
              <a:gd name="connsiteY8" fmla="*/ 0 h 27011"/>
              <a:gd name="connsiteX9" fmla="*/ 13690 w 30775"/>
              <a:gd name="connsiteY9" fmla="*/ 6296 h 27011"/>
              <a:gd name="connsiteX0" fmla="*/ 13690 w 25126"/>
              <a:gd name="connsiteY0" fmla="*/ 6296 h 27011"/>
              <a:gd name="connsiteX1" fmla="*/ 22008 w 25126"/>
              <a:gd name="connsiteY1" fmla="*/ 9060 h 27011"/>
              <a:gd name="connsiteX2" fmla="*/ 25126 w 25126"/>
              <a:gd name="connsiteY2" fmla="*/ 17869 h 27011"/>
              <a:gd name="connsiteX3" fmla="*/ 15399 w 25126"/>
              <a:gd name="connsiteY3" fmla="*/ 18996 h 27011"/>
              <a:gd name="connsiteX4" fmla="*/ 13019 w 25126"/>
              <a:gd name="connsiteY4" fmla="*/ 27011 h 27011"/>
              <a:gd name="connsiteX5" fmla="*/ 4493 w 25126"/>
              <a:gd name="connsiteY5" fmla="*/ 24688 h 27011"/>
              <a:gd name="connsiteX6" fmla="*/ 0 w 25126"/>
              <a:gd name="connsiteY6" fmla="*/ 18466 h 27011"/>
              <a:gd name="connsiteX7" fmla="*/ 1285 w 25126"/>
              <a:gd name="connsiteY7" fmla="*/ 11468 h 27011"/>
              <a:gd name="connsiteX8" fmla="*/ 4223 w 25126"/>
              <a:gd name="connsiteY8" fmla="*/ 0 h 27011"/>
              <a:gd name="connsiteX9" fmla="*/ 13690 w 25126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15399 w 29705"/>
              <a:gd name="connsiteY3" fmla="*/ 18996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22100 w 29705"/>
              <a:gd name="connsiteY3" fmla="*/ 22500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4493 w 29705"/>
              <a:gd name="connsiteY5" fmla="*/ 2468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8402 w 29705"/>
              <a:gd name="connsiteY5" fmla="*/ 2022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3519 w 31939"/>
              <a:gd name="connsiteY7" fmla="*/ 11468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7651 w 31939"/>
              <a:gd name="connsiteY7" fmla="*/ 8919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0 h 19077"/>
              <a:gd name="connsiteX1" fmla="*/ 24242 w 31939"/>
              <a:gd name="connsiteY1" fmla="*/ 2764 h 19077"/>
              <a:gd name="connsiteX2" fmla="*/ 31939 w 31939"/>
              <a:gd name="connsiteY2" fmla="*/ 9616 h 19077"/>
              <a:gd name="connsiteX3" fmla="*/ 24334 w 31939"/>
              <a:gd name="connsiteY3" fmla="*/ 16204 h 19077"/>
              <a:gd name="connsiteX4" fmla="*/ 15979 w 31939"/>
              <a:gd name="connsiteY4" fmla="*/ 19077 h 19077"/>
              <a:gd name="connsiteX5" fmla="*/ 10636 w 31939"/>
              <a:gd name="connsiteY5" fmla="*/ 13932 h 19077"/>
              <a:gd name="connsiteX6" fmla="*/ 0 w 31939"/>
              <a:gd name="connsiteY6" fmla="*/ 9530 h 19077"/>
              <a:gd name="connsiteX7" fmla="*/ 7651 w 31939"/>
              <a:gd name="connsiteY7" fmla="*/ 2623 h 19077"/>
              <a:gd name="connsiteX8" fmla="*/ 15924 w 31939"/>
              <a:gd name="connsiteY8" fmla="*/ 0 h 1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9" h="19077">
                <a:moveTo>
                  <a:pt x="15924" y="0"/>
                </a:moveTo>
                <a:lnTo>
                  <a:pt x="24242" y="2764"/>
                </a:lnTo>
                <a:lnTo>
                  <a:pt x="31939" y="9616"/>
                </a:lnTo>
                <a:lnTo>
                  <a:pt x="24334" y="16204"/>
                </a:lnTo>
                <a:lnTo>
                  <a:pt x="15979" y="19077"/>
                </a:lnTo>
                <a:lnTo>
                  <a:pt x="10636" y="13932"/>
                </a:lnTo>
                <a:lnTo>
                  <a:pt x="0" y="9530"/>
                </a:lnTo>
                <a:lnTo>
                  <a:pt x="7651" y="2623"/>
                </a:lnTo>
                <a:lnTo>
                  <a:pt x="15924" y="0"/>
                </a:lnTo>
                <a:close/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4" name="Gewitterblitz 16">
            <a:extLst>
              <a:ext uri="{FF2B5EF4-FFF2-40B4-BE49-F238E27FC236}">
                <a16:creationId xmlns:a16="http://schemas.microsoft.com/office/drawing/2014/main" id="{D0E2402D-D018-B0C3-C50C-96C74D81E9D4}"/>
              </a:ext>
            </a:extLst>
          </p:cNvPr>
          <p:cNvSpPr/>
          <p:nvPr/>
        </p:nvSpPr>
        <p:spPr>
          <a:xfrm>
            <a:off x="4190309" y="1470128"/>
            <a:ext cx="4234336" cy="337146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15165 w 21600"/>
              <a:gd name="connsiteY0" fmla="*/ 0 h 18217"/>
              <a:gd name="connsiteX1" fmla="*/ 12860 w 21600"/>
              <a:gd name="connsiteY1" fmla="*/ 2697 h 18217"/>
              <a:gd name="connsiteX2" fmla="*/ 11050 w 21600"/>
              <a:gd name="connsiteY2" fmla="*/ 3414 h 18217"/>
              <a:gd name="connsiteX3" fmla="*/ 16577 w 21600"/>
              <a:gd name="connsiteY3" fmla="*/ 8624 h 18217"/>
              <a:gd name="connsiteX4" fmla="*/ 14767 w 21600"/>
              <a:gd name="connsiteY4" fmla="*/ 9494 h 18217"/>
              <a:gd name="connsiteX5" fmla="*/ 21600 w 21600"/>
              <a:gd name="connsiteY5" fmla="*/ 18217 h 18217"/>
              <a:gd name="connsiteX6" fmla="*/ 10012 w 21600"/>
              <a:gd name="connsiteY6" fmla="*/ 11532 h 18217"/>
              <a:gd name="connsiteX7" fmla="*/ 12222 w 21600"/>
              <a:gd name="connsiteY7" fmla="*/ 10604 h 18217"/>
              <a:gd name="connsiteX8" fmla="*/ 5022 w 21600"/>
              <a:gd name="connsiteY8" fmla="*/ 6322 h 18217"/>
              <a:gd name="connsiteX9" fmla="*/ 7602 w 21600"/>
              <a:gd name="connsiteY9" fmla="*/ 4999 h 18217"/>
              <a:gd name="connsiteX10" fmla="*/ 0 w 21600"/>
              <a:gd name="connsiteY10" fmla="*/ 507 h 18217"/>
              <a:gd name="connsiteX11" fmla="*/ 15165 w 21600"/>
              <a:gd name="connsiteY11" fmla="*/ 0 h 18217"/>
              <a:gd name="connsiteX0" fmla="*/ 14978 w 21413"/>
              <a:gd name="connsiteY0" fmla="*/ 0 h 18217"/>
              <a:gd name="connsiteX1" fmla="*/ 12673 w 21413"/>
              <a:gd name="connsiteY1" fmla="*/ 2697 h 18217"/>
              <a:gd name="connsiteX2" fmla="*/ 10863 w 21413"/>
              <a:gd name="connsiteY2" fmla="*/ 3414 h 18217"/>
              <a:gd name="connsiteX3" fmla="*/ 16390 w 21413"/>
              <a:gd name="connsiteY3" fmla="*/ 8624 h 18217"/>
              <a:gd name="connsiteX4" fmla="*/ 14580 w 21413"/>
              <a:gd name="connsiteY4" fmla="*/ 9494 h 18217"/>
              <a:gd name="connsiteX5" fmla="*/ 21413 w 21413"/>
              <a:gd name="connsiteY5" fmla="*/ 18217 h 18217"/>
              <a:gd name="connsiteX6" fmla="*/ 9825 w 21413"/>
              <a:gd name="connsiteY6" fmla="*/ 11532 h 18217"/>
              <a:gd name="connsiteX7" fmla="*/ 12035 w 21413"/>
              <a:gd name="connsiteY7" fmla="*/ 10604 h 18217"/>
              <a:gd name="connsiteX8" fmla="*/ 4835 w 21413"/>
              <a:gd name="connsiteY8" fmla="*/ 6322 h 18217"/>
              <a:gd name="connsiteX9" fmla="*/ 7415 w 21413"/>
              <a:gd name="connsiteY9" fmla="*/ 4999 h 18217"/>
              <a:gd name="connsiteX10" fmla="*/ 0 w 21413"/>
              <a:gd name="connsiteY10" fmla="*/ 446 h 18217"/>
              <a:gd name="connsiteX11" fmla="*/ 14978 w 21413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10863 w 26694"/>
              <a:gd name="connsiteY2" fmla="*/ 3414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6390 w 26694"/>
              <a:gd name="connsiteY3" fmla="*/ 8624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8217"/>
              <a:gd name="connsiteX1" fmla="*/ 26694 w 26694"/>
              <a:gd name="connsiteY1" fmla="*/ 7451 h 18217"/>
              <a:gd name="connsiteX2" fmla="*/ 23575 w 26694"/>
              <a:gd name="connsiteY2" fmla="*/ 13348 h 18217"/>
              <a:gd name="connsiteX3" fmla="*/ 19232 w 26694"/>
              <a:gd name="connsiteY3" fmla="*/ 13408 h 18217"/>
              <a:gd name="connsiteX4" fmla="*/ 14580 w 26694"/>
              <a:gd name="connsiteY4" fmla="*/ 9494 h 18217"/>
              <a:gd name="connsiteX5" fmla="*/ 21413 w 26694"/>
              <a:gd name="connsiteY5" fmla="*/ 18217 h 18217"/>
              <a:gd name="connsiteX6" fmla="*/ 9825 w 26694"/>
              <a:gd name="connsiteY6" fmla="*/ 11532 h 18217"/>
              <a:gd name="connsiteX7" fmla="*/ 12035 w 26694"/>
              <a:gd name="connsiteY7" fmla="*/ 10604 h 18217"/>
              <a:gd name="connsiteX8" fmla="*/ 4835 w 26694"/>
              <a:gd name="connsiteY8" fmla="*/ 6322 h 18217"/>
              <a:gd name="connsiteX9" fmla="*/ 7415 w 26694"/>
              <a:gd name="connsiteY9" fmla="*/ 4999 h 18217"/>
              <a:gd name="connsiteX10" fmla="*/ 0 w 26694"/>
              <a:gd name="connsiteY10" fmla="*/ 446 h 18217"/>
              <a:gd name="connsiteX11" fmla="*/ 14978 w 26694"/>
              <a:gd name="connsiteY11" fmla="*/ 0 h 18217"/>
              <a:gd name="connsiteX0" fmla="*/ 14978 w 26694"/>
              <a:gd name="connsiteY0" fmla="*/ 0 h 16358"/>
              <a:gd name="connsiteX1" fmla="*/ 26694 w 26694"/>
              <a:gd name="connsiteY1" fmla="*/ 7451 h 16358"/>
              <a:gd name="connsiteX2" fmla="*/ 23575 w 26694"/>
              <a:gd name="connsiteY2" fmla="*/ 13348 h 16358"/>
              <a:gd name="connsiteX3" fmla="*/ 19232 w 26694"/>
              <a:gd name="connsiteY3" fmla="*/ 13408 h 16358"/>
              <a:gd name="connsiteX4" fmla="*/ 14580 w 26694"/>
              <a:gd name="connsiteY4" fmla="*/ 9494 h 16358"/>
              <a:gd name="connsiteX5" fmla="*/ 12140 w 26694"/>
              <a:gd name="connsiteY5" fmla="*/ 16358 h 16358"/>
              <a:gd name="connsiteX6" fmla="*/ 9825 w 26694"/>
              <a:gd name="connsiteY6" fmla="*/ 11532 h 16358"/>
              <a:gd name="connsiteX7" fmla="*/ 12035 w 26694"/>
              <a:gd name="connsiteY7" fmla="*/ 10604 h 16358"/>
              <a:gd name="connsiteX8" fmla="*/ 4835 w 26694"/>
              <a:gd name="connsiteY8" fmla="*/ 6322 h 16358"/>
              <a:gd name="connsiteX9" fmla="*/ 7415 w 26694"/>
              <a:gd name="connsiteY9" fmla="*/ 4999 h 16358"/>
              <a:gd name="connsiteX10" fmla="*/ 0 w 26694"/>
              <a:gd name="connsiteY10" fmla="*/ 446 h 16358"/>
              <a:gd name="connsiteX11" fmla="*/ 14978 w 26694"/>
              <a:gd name="connsiteY11" fmla="*/ 0 h 16358"/>
              <a:gd name="connsiteX0" fmla="*/ 14978 w 26694"/>
              <a:gd name="connsiteY0" fmla="*/ 0 h 18315"/>
              <a:gd name="connsiteX1" fmla="*/ 26694 w 26694"/>
              <a:gd name="connsiteY1" fmla="*/ 7451 h 18315"/>
              <a:gd name="connsiteX2" fmla="*/ 20808 w 26694"/>
              <a:gd name="connsiteY2" fmla="*/ 18315 h 18315"/>
              <a:gd name="connsiteX3" fmla="*/ 19232 w 26694"/>
              <a:gd name="connsiteY3" fmla="*/ 13408 h 18315"/>
              <a:gd name="connsiteX4" fmla="*/ 14580 w 26694"/>
              <a:gd name="connsiteY4" fmla="*/ 9494 h 18315"/>
              <a:gd name="connsiteX5" fmla="*/ 12140 w 26694"/>
              <a:gd name="connsiteY5" fmla="*/ 16358 h 18315"/>
              <a:gd name="connsiteX6" fmla="*/ 9825 w 26694"/>
              <a:gd name="connsiteY6" fmla="*/ 11532 h 18315"/>
              <a:gd name="connsiteX7" fmla="*/ 12035 w 26694"/>
              <a:gd name="connsiteY7" fmla="*/ 10604 h 18315"/>
              <a:gd name="connsiteX8" fmla="*/ 4835 w 26694"/>
              <a:gd name="connsiteY8" fmla="*/ 6322 h 18315"/>
              <a:gd name="connsiteX9" fmla="*/ 7415 w 26694"/>
              <a:gd name="connsiteY9" fmla="*/ 4999 h 18315"/>
              <a:gd name="connsiteX10" fmla="*/ 0 w 26694"/>
              <a:gd name="connsiteY10" fmla="*/ 446 h 18315"/>
              <a:gd name="connsiteX11" fmla="*/ 14978 w 26694"/>
              <a:gd name="connsiteY11" fmla="*/ 0 h 18315"/>
              <a:gd name="connsiteX0" fmla="*/ 14978 w 26694"/>
              <a:gd name="connsiteY0" fmla="*/ 0 h 19442"/>
              <a:gd name="connsiteX1" fmla="*/ 26694 w 26694"/>
              <a:gd name="connsiteY1" fmla="*/ 7451 h 19442"/>
              <a:gd name="connsiteX2" fmla="*/ 20808 w 26694"/>
              <a:gd name="connsiteY2" fmla="*/ 18315 h 19442"/>
              <a:gd name="connsiteX3" fmla="*/ 11081 w 26694"/>
              <a:gd name="connsiteY3" fmla="*/ 19442 h 19442"/>
              <a:gd name="connsiteX4" fmla="*/ 14580 w 26694"/>
              <a:gd name="connsiteY4" fmla="*/ 9494 h 19442"/>
              <a:gd name="connsiteX5" fmla="*/ 12140 w 26694"/>
              <a:gd name="connsiteY5" fmla="*/ 16358 h 19442"/>
              <a:gd name="connsiteX6" fmla="*/ 9825 w 26694"/>
              <a:gd name="connsiteY6" fmla="*/ 11532 h 19442"/>
              <a:gd name="connsiteX7" fmla="*/ 12035 w 26694"/>
              <a:gd name="connsiteY7" fmla="*/ 10604 h 19442"/>
              <a:gd name="connsiteX8" fmla="*/ 4835 w 26694"/>
              <a:gd name="connsiteY8" fmla="*/ 6322 h 19442"/>
              <a:gd name="connsiteX9" fmla="*/ 7415 w 26694"/>
              <a:gd name="connsiteY9" fmla="*/ 4999 h 19442"/>
              <a:gd name="connsiteX10" fmla="*/ 0 w 26694"/>
              <a:gd name="connsiteY10" fmla="*/ 446 h 19442"/>
              <a:gd name="connsiteX11" fmla="*/ 14978 w 26694"/>
              <a:gd name="connsiteY11" fmla="*/ 0 h 19442"/>
              <a:gd name="connsiteX0" fmla="*/ 14978 w 26694"/>
              <a:gd name="connsiteY0" fmla="*/ 0 h 22323"/>
              <a:gd name="connsiteX1" fmla="*/ 26694 w 26694"/>
              <a:gd name="connsiteY1" fmla="*/ 7451 h 22323"/>
              <a:gd name="connsiteX2" fmla="*/ 20808 w 26694"/>
              <a:gd name="connsiteY2" fmla="*/ 18315 h 22323"/>
              <a:gd name="connsiteX3" fmla="*/ 11081 w 26694"/>
              <a:gd name="connsiteY3" fmla="*/ 19442 h 22323"/>
              <a:gd name="connsiteX4" fmla="*/ 8299 w 26694"/>
              <a:gd name="connsiteY4" fmla="*/ 22323 h 22323"/>
              <a:gd name="connsiteX5" fmla="*/ 12140 w 26694"/>
              <a:gd name="connsiteY5" fmla="*/ 16358 h 22323"/>
              <a:gd name="connsiteX6" fmla="*/ 9825 w 26694"/>
              <a:gd name="connsiteY6" fmla="*/ 11532 h 22323"/>
              <a:gd name="connsiteX7" fmla="*/ 12035 w 26694"/>
              <a:gd name="connsiteY7" fmla="*/ 10604 h 22323"/>
              <a:gd name="connsiteX8" fmla="*/ 4835 w 26694"/>
              <a:gd name="connsiteY8" fmla="*/ 6322 h 22323"/>
              <a:gd name="connsiteX9" fmla="*/ 7415 w 26694"/>
              <a:gd name="connsiteY9" fmla="*/ 4999 h 22323"/>
              <a:gd name="connsiteX10" fmla="*/ 0 w 26694"/>
              <a:gd name="connsiteY10" fmla="*/ 446 h 22323"/>
              <a:gd name="connsiteX11" fmla="*/ 14978 w 26694"/>
              <a:gd name="connsiteY11" fmla="*/ 0 h 22323"/>
              <a:gd name="connsiteX0" fmla="*/ 17794 w 29510"/>
              <a:gd name="connsiteY0" fmla="*/ 0 h 22323"/>
              <a:gd name="connsiteX1" fmla="*/ 29510 w 29510"/>
              <a:gd name="connsiteY1" fmla="*/ 7451 h 22323"/>
              <a:gd name="connsiteX2" fmla="*/ 23624 w 29510"/>
              <a:gd name="connsiteY2" fmla="*/ 18315 h 22323"/>
              <a:gd name="connsiteX3" fmla="*/ 13897 w 29510"/>
              <a:gd name="connsiteY3" fmla="*/ 19442 h 22323"/>
              <a:gd name="connsiteX4" fmla="*/ 11115 w 29510"/>
              <a:gd name="connsiteY4" fmla="*/ 22323 h 22323"/>
              <a:gd name="connsiteX5" fmla="*/ 0 w 29510"/>
              <a:gd name="connsiteY5" fmla="*/ 14377 h 22323"/>
              <a:gd name="connsiteX6" fmla="*/ 12641 w 29510"/>
              <a:gd name="connsiteY6" fmla="*/ 11532 h 22323"/>
              <a:gd name="connsiteX7" fmla="*/ 14851 w 29510"/>
              <a:gd name="connsiteY7" fmla="*/ 10604 h 22323"/>
              <a:gd name="connsiteX8" fmla="*/ 7651 w 29510"/>
              <a:gd name="connsiteY8" fmla="*/ 6322 h 22323"/>
              <a:gd name="connsiteX9" fmla="*/ 10231 w 29510"/>
              <a:gd name="connsiteY9" fmla="*/ 4999 h 22323"/>
              <a:gd name="connsiteX10" fmla="*/ 2816 w 29510"/>
              <a:gd name="connsiteY10" fmla="*/ 446 h 22323"/>
              <a:gd name="connsiteX11" fmla="*/ 17794 w 29510"/>
              <a:gd name="connsiteY11" fmla="*/ 0 h 22323"/>
              <a:gd name="connsiteX0" fmla="*/ 17794 w 29510"/>
              <a:gd name="connsiteY0" fmla="*/ 0 h 27534"/>
              <a:gd name="connsiteX1" fmla="*/ 29510 w 29510"/>
              <a:gd name="connsiteY1" fmla="*/ 7451 h 27534"/>
              <a:gd name="connsiteX2" fmla="*/ 23624 w 29510"/>
              <a:gd name="connsiteY2" fmla="*/ 18315 h 27534"/>
              <a:gd name="connsiteX3" fmla="*/ 13897 w 29510"/>
              <a:gd name="connsiteY3" fmla="*/ 19442 h 27534"/>
              <a:gd name="connsiteX4" fmla="*/ 11564 w 29510"/>
              <a:gd name="connsiteY4" fmla="*/ 27534 h 27534"/>
              <a:gd name="connsiteX5" fmla="*/ 0 w 29510"/>
              <a:gd name="connsiteY5" fmla="*/ 14377 h 27534"/>
              <a:gd name="connsiteX6" fmla="*/ 12641 w 29510"/>
              <a:gd name="connsiteY6" fmla="*/ 11532 h 27534"/>
              <a:gd name="connsiteX7" fmla="*/ 14851 w 29510"/>
              <a:gd name="connsiteY7" fmla="*/ 10604 h 27534"/>
              <a:gd name="connsiteX8" fmla="*/ 7651 w 29510"/>
              <a:gd name="connsiteY8" fmla="*/ 6322 h 27534"/>
              <a:gd name="connsiteX9" fmla="*/ 10231 w 29510"/>
              <a:gd name="connsiteY9" fmla="*/ 4999 h 27534"/>
              <a:gd name="connsiteX10" fmla="*/ 2816 w 29510"/>
              <a:gd name="connsiteY10" fmla="*/ 446 h 27534"/>
              <a:gd name="connsiteX11" fmla="*/ 17794 w 29510"/>
              <a:gd name="connsiteY11" fmla="*/ 0 h 27534"/>
              <a:gd name="connsiteX0" fmla="*/ 14978 w 26694"/>
              <a:gd name="connsiteY0" fmla="*/ 0 h 27534"/>
              <a:gd name="connsiteX1" fmla="*/ 26694 w 26694"/>
              <a:gd name="connsiteY1" fmla="*/ 7451 h 27534"/>
              <a:gd name="connsiteX2" fmla="*/ 20808 w 26694"/>
              <a:gd name="connsiteY2" fmla="*/ 18315 h 27534"/>
              <a:gd name="connsiteX3" fmla="*/ 11081 w 26694"/>
              <a:gd name="connsiteY3" fmla="*/ 19442 h 27534"/>
              <a:gd name="connsiteX4" fmla="*/ 8748 w 26694"/>
              <a:gd name="connsiteY4" fmla="*/ 27534 h 27534"/>
              <a:gd name="connsiteX5" fmla="*/ 175 w 26694"/>
              <a:gd name="connsiteY5" fmla="*/ 25134 h 27534"/>
              <a:gd name="connsiteX6" fmla="*/ 9825 w 26694"/>
              <a:gd name="connsiteY6" fmla="*/ 11532 h 27534"/>
              <a:gd name="connsiteX7" fmla="*/ 12035 w 26694"/>
              <a:gd name="connsiteY7" fmla="*/ 10604 h 27534"/>
              <a:gd name="connsiteX8" fmla="*/ 4835 w 26694"/>
              <a:gd name="connsiteY8" fmla="*/ 6322 h 27534"/>
              <a:gd name="connsiteX9" fmla="*/ 7415 w 26694"/>
              <a:gd name="connsiteY9" fmla="*/ 4999 h 27534"/>
              <a:gd name="connsiteX10" fmla="*/ 0 w 26694"/>
              <a:gd name="connsiteY10" fmla="*/ 446 h 27534"/>
              <a:gd name="connsiteX11" fmla="*/ 14978 w 26694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6306 w 30965"/>
              <a:gd name="connsiteY7" fmla="*/ 1060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9106 w 30965"/>
              <a:gd name="connsiteY8" fmla="*/ 632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3647 w 30965"/>
              <a:gd name="connsiteY8" fmla="*/ 2452 h 27534"/>
              <a:gd name="connsiteX9" fmla="*/ 11686 w 30965"/>
              <a:gd name="connsiteY9" fmla="*/ 4999 h 27534"/>
              <a:gd name="connsiteX10" fmla="*/ 4271 w 30965"/>
              <a:gd name="connsiteY10" fmla="*/ 446 h 27534"/>
              <a:gd name="connsiteX11" fmla="*/ 19249 w 30965"/>
              <a:gd name="connsiteY11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11686 w 30965"/>
              <a:gd name="connsiteY8" fmla="*/ 4999 h 27534"/>
              <a:gd name="connsiteX9" fmla="*/ 4271 w 30965"/>
              <a:gd name="connsiteY9" fmla="*/ 446 h 27534"/>
              <a:gd name="connsiteX10" fmla="*/ 19249 w 30965"/>
              <a:gd name="connsiteY10" fmla="*/ 0 h 27534"/>
              <a:gd name="connsiteX0" fmla="*/ 19249 w 30965"/>
              <a:gd name="connsiteY0" fmla="*/ 0 h 27534"/>
              <a:gd name="connsiteX1" fmla="*/ 30965 w 30965"/>
              <a:gd name="connsiteY1" fmla="*/ 7451 h 27534"/>
              <a:gd name="connsiteX2" fmla="*/ 25079 w 30965"/>
              <a:gd name="connsiteY2" fmla="*/ 18315 h 27534"/>
              <a:gd name="connsiteX3" fmla="*/ 15352 w 30965"/>
              <a:gd name="connsiteY3" fmla="*/ 19442 h 27534"/>
              <a:gd name="connsiteX4" fmla="*/ 13019 w 30965"/>
              <a:gd name="connsiteY4" fmla="*/ 27534 h 27534"/>
              <a:gd name="connsiteX5" fmla="*/ 4446 w 30965"/>
              <a:gd name="connsiteY5" fmla="*/ 25134 h 27534"/>
              <a:gd name="connsiteX6" fmla="*/ 0 w 30965"/>
              <a:gd name="connsiteY6" fmla="*/ 19028 h 27534"/>
              <a:gd name="connsiteX7" fmla="*/ 1238 w 30965"/>
              <a:gd name="connsiteY7" fmla="*/ 11914 h 27534"/>
              <a:gd name="connsiteX8" fmla="*/ 4271 w 30965"/>
              <a:gd name="connsiteY8" fmla="*/ 446 h 27534"/>
              <a:gd name="connsiteX9" fmla="*/ 19249 w 30965"/>
              <a:gd name="connsiteY9" fmla="*/ 0 h 27534"/>
              <a:gd name="connsiteX0" fmla="*/ 19060 w 30965"/>
              <a:gd name="connsiteY0" fmla="*/ 0 h 27573"/>
              <a:gd name="connsiteX1" fmla="*/ 30965 w 30965"/>
              <a:gd name="connsiteY1" fmla="*/ 7490 h 27573"/>
              <a:gd name="connsiteX2" fmla="*/ 25079 w 30965"/>
              <a:gd name="connsiteY2" fmla="*/ 18354 h 27573"/>
              <a:gd name="connsiteX3" fmla="*/ 15352 w 30965"/>
              <a:gd name="connsiteY3" fmla="*/ 19481 h 27573"/>
              <a:gd name="connsiteX4" fmla="*/ 13019 w 30965"/>
              <a:gd name="connsiteY4" fmla="*/ 27573 h 27573"/>
              <a:gd name="connsiteX5" fmla="*/ 4446 w 30965"/>
              <a:gd name="connsiteY5" fmla="*/ 25173 h 27573"/>
              <a:gd name="connsiteX6" fmla="*/ 0 w 30965"/>
              <a:gd name="connsiteY6" fmla="*/ 19067 h 27573"/>
              <a:gd name="connsiteX7" fmla="*/ 1238 w 30965"/>
              <a:gd name="connsiteY7" fmla="*/ 11953 h 27573"/>
              <a:gd name="connsiteX8" fmla="*/ 4271 w 30965"/>
              <a:gd name="connsiteY8" fmla="*/ 485 h 27573"/>
              <a:gd name="connsiteX9" fmla="*/ 19060 w 30965"/>
              <a:gd name="connsiteY9" fmla="*/ 0 h 27573"/>
              <a:gd name="connsiteX0" fmla="*/ 19060 w 30823"/>
              <a:gd name="connsiteY0" fmla="*/ 0 h 27573"/>
              <a:gd name="connsiteX1" fmla="*/ 30823 w 30823"/>
              <a:gd name="connsiteY1" fmla="*/ 7451 h 27573"/>
              <a:gd name="connsiteX2" fmla="*/ 25079 w 30823"/>
              <a:gd name="connsiteY2" fmla="*/ 18354 h 27573"/>
              <a:gd name="connsiteX3" fmla="*/ 15352 w 30823"/>
              <a:gd name="connsiteY3" fmla="*/ 19481 h 27573"/>
              <a:gd name="connsiteX4" fmla="*/ 13019 w 30823"/>
              <a:gd name="connsiteY4" fmla="*/ 27573 h 27573"/>
              <a:gd name="connsiteX5" fmla="*/ 4446 w 30823"/>
              <a:gd name="connsiteY5" fmla="*/ 25173 h 27573"/>
              <a:gd name="connsiteX6" fmla="*/ 0 w 30823"/>
              <a:gd name="connsiteY6" fmla="*/ 19067 h 27573"/>
              <a:gd name="connsiteX7" fmla="*/ 1238 w 30823"/>
              <a:gd name="connsiteY7" fmla="*/ 11953 h 27573"/>
              <a:gd name="connsiteX8" fmla="*/ 4271 w 30823"/>
              <a:gd name="connsiteY8" fmla="*/ 485 h 27573"/>
              <a:gd name="connsiteX9" fmla="*/ 19060 w 30823"/>
              <a:gd name="connsiteY9" fmla="*/ 0 h 27573"/>
              <a:gd name="connsiteX0" fmla="*/ 19060 w 30728"/>
              <a:gd name="connsiteY0" fmla="*/ 0 h 27573"/>
              <a:gd name="connsiteX1" fmla="*/ 30728 w 30728"/>
              <a:gd name="connsiteY1" fmla="*/ 7451 h 27573"/>
              <a:gd name="connsiteX2" fmla="*/ 25079 w 30728"/>
              <a:gd name="connsiteY2" fmla="*/ 18354 h 27573"/>
              <a:gd name="connsiteX3" fmla="*/ 15352 w 30728"/>
              <a:gd name="connsiteY3" fmla="*/ 19481 h 27573"/>
              <a:gd name="connsiteX4" fmla="*/ 13019 w 30728"/>
              <a:gd name="connsiteY4" fmla="*/ 27573 h 27573"/>
              <a:gd name="connsiteX5" fmla="*/ 4446 w 30728"/>
              <a:gd name="connsiteY5" fmla="*/ 25173 h 27573"/>
              <a:gd name="connsiteX6" fmla="*/ 0 w 30728"/>
              <a:gd name="connsiteY6" fmla="*/ 19067 h 27573"/>
              <a:gd name="connsiteX7" fmla="*/ 1238 w 30728"/>
              <a:gd name="connsiteY7" fmla="*/ 11953 h 27573"/>
              <a:gd name="connsiteX8" fmla="*/ 4271 w 30728"/>
              <a:gd name="connsiteY8" fmla="*/ 485 h 27573"/>
              <a:gd name="connsiteX9" fmla="*/ 19060 w 30728"/>
              <a:gd name="connsiteY9" fmla="*/ 0 h 27573"/>
              <a:gd name="connsiteX0" fmla="*/ 19060 w 30728"/>
              <a:gd name="connsiteY0" fmla="*/ 0 h 27496"/>
              <a:gd name="connsiteX1" fmla="*/ 30728 w 30728"/>
              <a:gd name="connsiteY1" fmla="*/ 7451 h 27496"/>
              <a:gd name="connsiteX2" fmla="*/ 25079 w 30728"/>
              <a:gd name="connsiteY2" fmla="*/ 18354 h 27496"/>
              <a:gd name="connsiteX3" fmla="*/ 15352 w 30728"/>
              <a:gd name="connsiteY3" fmla="*/ 19481 h 27496"/>
              <a:gd name="connsiteX4" fmla="*/ 12972 w 30728"/>
              <a:gd name="connsiteY4" fmla="*/ 27496 h 27496"/>
              <a:gd name="connsiteX5" fmla="*/ 4446 w 30728"/>
              <a:gd name="connsiteY5" fmla="*/ 25173 h 27496"/>
              <a:gd name="connsiteX6" fmla="*/ 0 w 30728"/>
              <a:gd name="connsiteY6" fmla="*/ 19067 h 27496"/>
              <a:gd name="connsiteX7" fmla="*/ 1238 w 30728"/>
              <a:gd name="connsiteY7" fmla="*/ 11953 h 27496"/>
              <a:gd name="connsiteX8" fmla="*/ 4271 w 30728"/>
              <a:gd name="connsiteY8" fmla="*/ 485 h 27496"/>
              <a:gd name="connsiteX9" fmla="*/ 19060 w 30728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318 w 30775"/>
              <a:gd name="connsiteY8" fmla="*/ 485 h 27496"/>
              <a:gd name="connsiteX9" fmla="*/ 19107 w 30775"/>
              <a:gd name="connsiteY9" fmla="*/ 0 h 27496"/>
              <a:gd name="connsiteX0" fmla="*/ 19107 w 30775"/>
              <a:gd name="connsiteY0" fmla="*/ 0 h 27496"/>
              <a:gd name="connsiteX1" fmla="*/ 30775 w 30775"/>
              <a:gd name="connsiteY1" fmla="*/ 7451 h 27496"/>
              <a:gd name="connsiteX2" fmla="*/ 25126 w 30775"/>
              <a:gd name="connsiteY2" fmla="*/ 18354 h 27496"/>
              <a:gd name="connsiteX3" fmla="*/ 15399 w 30775"/>
              <a:gd name="connsiteY3" fmla="*/ 19481 h 27496"/>
              <a:gd name="connsiteX4" fmla="*/ 13019 w 30775"/>
              <a:gd name="connsiteY4" fmla="*/ 27496 h 27496"/>
              <a:gd name="connsiteX5" fmla="*/ 4493 w 30775"/>
              <a:gd name="connsiteY5" fmla="*/ 25173 h 27496"/>
              <a:gd name="connsiteX6" fmla="*/ 0 w 30775"/>
              <a:gd name="connsiteY6" fmla="*/ 18951 h 27496"/>
              <a:gd name="connsiteX7" fmla="*/ 1285 w 30775"/>
              <a:gd name="connsiteY7" fmla="*/ 11953 h 27496"/>
              <a:gd name="connsiteX8" fmla="*/ 4223 w 30775"/>
              <a:gd name="connsiteY8" fmla="*/ 485 h 27496"/>
              <a:gd name="connsiteX9" fmla="*/ 19107 w 30775"/>
              <a:gd name="connsiteY9" fmla="*/ 0 h 27496"/>
              <a:gd name="connsiteX0" fmla="*/ 13690 w 30775"/>
              <a:gd name="connsiteY0" fmla="*/ 6296 h 27011"/>
              <a:gd name="connsiteX1" fmla="*/ 30775 w 30775"/>
              <a:gd name="connsiteY1" fmla="*/ 6966 h 27011"/>
              <a:gd name="connsiteX2" fmla="*/ 25126 w 30775"/>
              <a:gd name="connsiteY2" fmla="*/ 17869 h 27011"/>
              <a:gd name="connsiteX3" fmla="*/ 15399 w 30775"/>
              <a:gd name="connsiteY3" fmla="*/ 18996 h 27011"/>
              <a:gd name="connsiteX4" fmla="*/ 13019 w 30775"/>
              <a:gd name="connsiteY4" fmla="*/ 27011 h 27011"/>
              <a:gd name="connsiteX5" fmla="*/ 4493 w 30775"/>
              <a:gd name="connsiteY5" fmla="*/ 24688 h 27011"/>
              <a:gd name="connsiteX6" fmla="*/ 0 w 30775"/>
              <a:gd name="connsiteY6" fmla="*/ 18466 h 27011"/>
              <a:gd name="connsiteX7" fmla="*/ 1285 w 30775"/>
              <a:gd name="connsiteY7" fmla="*/ 11468 h 27011"/>
              <a:gd name="connsiteX8" fmla="*/ 4223 w 30775"/>
              <a:gd name="connsiteY8" fmla="*/ 0 h 27011"/>
              <a:gd name="connsiteX9" fmla="*/ 13690 w 30775"/>
              <a:gd name="connsiteY9" fmla="*/ 6296 h 27011"/>
              <a:gd name="connsiteX0" fmla="*/ 13690 w 25126"/>
              <a:gd name="connsiteY0" fmla="*/ 6296 h 27011"/>
              <a:gd name="connsiteX1" fmla="*/ 22008 w 25126"/>
              <a:gd name="connsiteY1" fmla="*/ 9060 h 27011"/>
              <a:gd name="connsiteX2" fmla="*/ 25126 w 25126"/>
              <a:gd name="connsiteY2" fmla="*/ 17869 h 27011"/>
              <a:gd name="connsiteX3" fmla="*/ 15399 w 25126"/>
              <a:gd name="connsiteY3" fmla="*/ 18996 h 27011"/>
              <a:gd name="connsiteX4" fmla="*/ 13019 w 25126"/>
              <a:gd name="connsiteY4" fmla="*/ 27011 h 27011"/>
              <a:gd name="connsiteX5" fmla="*/ 4493 w 25126"/>
              <a:gd name="connsiteY5" fmla="*/ 24688 h 27011"/>
              <a:gd name="connsiteX6" fmla="*/ 0 w 25126"/>
              <a:gd name="connsiteY6" fmla="*/ 18466 h 27011"/>
              <a:gd name="connsiteX7" fmla="*/ 1285 w 25126"/>
              <a:gd name="connsiteY7" fmla="*/ 11468 h 27011"/>
              <a:gd name="connsiteX8" fmla="*/ 4223 w 25126"/>
              <a:gd name="connsiteY8" fmla="*/ 0 h 27011"/>
              <a:gd name="connsiteX9" fmla="*/ 13690 w 25126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15399 w 29705"/>
              <a:gd name="connsiteY3" fmla="*/ 18996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7011"/>
              <a:gd name="connsiteX1" fmla="*/ 22008 w 29705"/>
              <a:gd name="connsiteY1" fmla="*/ 9060 h 27011"/>
              <a:gd name="connsiteX2" fmla="*/ 29705 w 29705"/>
              <a:gd name="connsiteY2" fmla="*/ 15912 h 27011"/>
              <a:gd name="connsiteX3" fmla="*/ 22100 w 29705"/>
              <a:gd name="connsiteY3" fmla="*/ 22500 h 27011"/>
              <a:gd name="connsiteX4" fmla="*/ 13019 w 29705"/>
              <a:gd name="connsiteY4" fmla="*/ 27011 h 27011"/>
              <a:gd name="connsiteX5" fmla="*/ 4493 w 29705"/>
              <a:gd name="connsiteY5" fmla="*/ 24688 h 27011"/>
              <a:gd name="connsiteX6" fmla="*/ 0 w 29705"/>
              <a:gd name="connsiteY6" fmla="*/ 18466 h 27011"/>
              <a:gd name="connsiteX7" fmla="*/ 1285 w 29705"/>
              <a:gd name="connsiteY7" fmla="*/ 11468 h 27011"/>
              <a:gd name="connsiteX8" fmla="*/ 4223 w 29705"/>
              <a:gd name="connsiteY8" fmla="*/ 0 h 27011"/>
              <a:gd name="connsiteX9" fmla="*/ 13690 w 29705"/>
              <a:gd name="connsiteY9" fmla="*/ 6296 h 27011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4493 w 29705"/>
              <a:gd name="connsiteY5" fmla="*/ 2468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3690 w 29705"/>
              <a:gd name="connsiteY0" fmla="*/ 6296 h 25373"/>
              <a:gd name="connsiteX1" fmla="*/ 22008 w 29705"/>
              <a:gd name="connsiteY1" fmla="*/ 9060 h 25373"/>
              <a:gd name="connsiteX2" fmla="*/ 29705 w 29705"/>
              <a:gd name="connsiteY2" fmla="*/ 15912 h 25373"/>
              <a:gd name="connsiteX3" fmla="*/ 22100 w 29705"/>
              <a:gd name="connsiteY3" fmla="*/ 22500 h 25373"/>
              <a:gd name="connsiteX4" fmla="*/ 13745 w 29705"/>
              <a:gd name="connsiteY4" fmla="*/ 25373 h 25373"/>
              <a:gd name="connsiteX5" fmla="*/ 8402 w 29705"/>
              <a:gd name="connsiteY5" fmla="*/ 20228 h 25373"/>
              <a:gd name="connsiteX6" fmla="*/ 0 w 29705"/>
              <a:gd name="connsiteY6" fmla="*/ 18466 h 25373"/>
              <a:gd name="connsiteX7" fmla="*/ 1285 w 29705"/>
              <a:gd name="connsiteY7" fmla="*/ 11468 h 25373"/>
              <a:gd name="connsiteX8" fmla="*/ 4223 w 29705"/>
              <a:gd name="connsiteY8" fmla="*/ 0 h 25373"/>
              <a:gd name="connsiteX9" fmla="*/ 13690 w 29705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3519 w 31939"/>
              <a:gd name="connsiteY7" fmla="*/ 11468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6296 h 25373"/>
              <a:gd name="connsiteX1" fmla="*/ 24242 w 31939"/>
              <a:gd name="connsiteY1" fmla="*/ 9060 h 25373"/>
              <a:gd name="connsiteX2" fmla="*/ 31939 w 31939"/>
              <a:gd name="connsiteY2" fmla="*/ 15912 h 25373"/>
              <a:gd name="connsiteX3" fmla="*/ 24334 w 31939"/>
              <a:gd name="connsiteY3" fmla="*/ 22500 h 25373"/>
              <a:gd name="connsiteX4" fmla="*/ 15979 w 31939"/>
              <a:gd name="connsiteY4" fmla="*/ 25373 h 25373"/>
              <a:gd name="connsiteX5" fmla="*/ 10636 w 31939"/>
              <a:gd name="connsiteY5" fmla="*/ 20228 h 25373"/>
              <a:gd name="connsiteX6" fmla="*/ 0 w 31939"/>
              <a:gd name="connsiteY6" fmla="*/ 15826 h 25373"/>
              <a:gd name="connsiteX7" fmla="*/ 7651 w 31939"/>
              <a:gd name="connsiteY7" fmla="*/ 8919 h 25373"/>
              <a:gd name="connsiteX8" fmla="*/ 6457 w 31939"/>
              <a:gd name="connsiteY8" fmla="*/ 0 h 25373"/>
              <a:gd name="connsiteX9" fmla="*/ 15924 w 31939"/>
              <a:gd name="connsiteY9" fmla="*/ 6296 h 25373"/>
              <a:gd name="connsiteX0" fmla="*/ 15924 w 31939"/>
              <a:gd name="connsiteY0" fmla="*/ 0 h 19077"/>
              <a:gd name="connsiteX1" fmla="*/ 24242 w 31939"/>
              <a:gd name="connsiteY1" fmla="*/ 2764 h 19077"/>
              <a:gd name="connsiteX2" fmla="*/ 31939 w 31939"/>
              <a:gd name="connsiteY2" fmla="*/ 9616 h 19077"/>
              <a:gd name="connsiteX3" fmla="*/ 24334 w 31939"/>
              <a:gd name="connsiteY3" fmla="*/ 16204 h 19077"/>
              <a:gd name="connsiteX4" fmla="*/ 15979 w 31939"/>
              <a:gd name="connsiteY4" fmla="*/ 19077 h 19077"/>
              <a:gd name="connsiteX5" fmla="*/ 10636 w 31939"/>
              <a:gd name="connsiteY5" fmla="*/ 13932 h 19077"/>
              <a:gd name="connsiteX6" fmla="*/ 0 w 31939"/>
              <a:gd name="connsiteY6" fmla="*/ 9530 h 19077"/>
              <a:gd name="connsiteX7" fmla="*/ 7651 w 31939"/>
              <a:gd name="connsiteY7" fmla="*/ 2623 h 19077"/>
              <a:gd name="connsiteX8" fmla="*/ 15924 w 31939"/>
              <a:gd name="connsiteY8" fmla="*/ 0 h 19077"/>
              <a:gd name="connsiteX0" fmla="*/ 15805 w 31939"/>
              <a:gd name="connsiteY0" fmla="*/ 0 h 19320"/>
              <a:gd name="connsiteX1" fmla="*/ 24242 w 31939"/>
              <a:gd name="connsiteY1" fmla="*/ 3007 h 19320"/>
              <a:gd name="connsiteX2" fmla="*/ 31939 w 31939"/>
              <a:gd name="connsiteY2" fmla="*/ 9859 h 19320"/>
              <a:gd name="connsiteX3" fmla="*/ 24334 w 31939"/>
              <a:gd name="connsiteY3" fmla="*/ 16447 h 19320"/>
              <a:gd name="connsiteX4" fmla="*/ 15979 w 31939"/>
              <a:gd name="connsiteY4" fmla="*/ 19320 h 19320"/>
              <a:gd name="connsiteX5" fmla="*/ 10636 w 31939"/>
              <a:gd name="connsiteY5" fmla="*/ 14175 h 19320"/>
              <a:gd name="connsiteX6" fmla="*/ 0 w 31939"/>
              <a:gd name="connsiteY6" fmla="*/ 9773 h 19320"/>
              <a:gd name="connsiteX7" fmla="*/ 7651 w 31939"/>
              <a:gd name="connsiteY7" fmla="*/ 2866 h 19320"/>
              <a:gd name="connsiteX8" fmla="*/ 15805 w 31939"/>
              <a:gd name="connsiteY8" fmla="*/ 0 h 19320"/>
              <a:gd name="connsiteX0" fmla="*/ 15805 w 31939"/>
              <a:gd name="connsiteY0" fmla="*/ 0 h 19320"/>
              <a:gd name="connsiteX1" fmla="*/ 30035 w 31939"/>
              <a:gd name="connsiteY1" fmla="*/ 1498 h 19320"/>
              <a:gd name="connsiteX2" fmla="*/ 31939 w 31939"/>
              <a:gd name="connsiteY2" fmla="*/ 9859 h 19320"/>
              <a:gd name="connsiteX3" fmla="*/ 24334 w 31939"/>
              <a:gd name="connsiteY3" fmla="*/ 16447 h 19320"/>
              <a:gd name="connsiteX4" fmla="*/ 15979 w 31939"/>
              <a:gd name="connsiteY4" fmla="*/ 19320 h 19320"/>
              <a:gd name="connsiteX5" fmla="*/ 10636 w 31939"/>
              <a:gd name="connsiteY5" fmla="*/ 14175 h 19320"/>
              <a:gd name="connsiteX6" fmla="*/ 0 w 31939"/>
              <a:gd name="connsiteY6" fmla="*/ 9773 h 19320"/>
              <a:gd name="connsiteX7" fmla="*/ 7651 w 31939"/>
              <a:gd name="connsiteY7" fmla="*/ 2866 h 19320"/>
              <a:gd name="connsiteX8" fmla="*/ 15805 w 31939"/>
              <a:gd name="connsiteY8" fmla="*/ 0 h 19320"/>
              <a:gd name="connsiteX0" fmla="*/ 15805 w 35642"/>
              <a:gd name="connsiteY0" fmla="*/ 0 h 19320"/>
              <a:gd name="connsiteX1" fmla="*/ 30035 w 35642"/>
              <a:gd name="connsiteY1" fmla="*/ 1498 h 19320"/>
              <a:gd name="connsiteX2" fmla="*/ 35642 w 35642"/>
              <a:gd name="connsiteY2" fmla="*/ 12877 h 19320"/>
              <a:gd name="connsiteX3" fmla="*/ 24334 w 35642"/>
              <a:gd name="connsiteY3" fmla="*/ 16447 h 19320"/>
              <a:gd name="connsiteX4" fmla="*/ 15979 w 35642"/>
              <a:gd name="connsiteY4" fmla="*/ 19320 h 19320"/>
              <a:gd name="connsiteX5" fmla="*/ 10636 w 35642"/>
              <a:gd name="connsiteY5" fmla="*/ 14175 h 19320"/>
              <a:gd name="connsiteX6" fmla="*/ 0 w 35642"/>
              <a:gd name="connsiteY6" fmla="*/ 9773 h 19320"/>
              <a:gd name="connsiteX7" fmla="*/ 7651 w 35642"/>
              <a:gd name="connsiteY7" fmla="*/ 2866 h 19320"/>
              <a:gd name="connsiteX8" fmla="*/ 15805 w 35642"/>
              <a:gd name="connsiteY8" fmla="*/ 0 h 19320"/>
              <a:gd name="connsiteX0" fmla="*/ 15805 w 35642"/>
              <a:gd name="connsiteY0" fmla="*/ 0 h 24478"/>
              <a:gd name="connsiteX1" fmla="*/ 30035 w 35642"/>
              <a:gd name="connsiteY1" fmla="*/ 1498 h 24478"/>
              <a:gd name="connsiteX2" fmla="*/ 35642 w 35642"/>
              <a:gd name="connsiteY2" fmla="*/ 12877 h 24478"/>
              <a:gd name="connsiteX3" fmla="*/ 29948 w 35642"/>
              <a:gd name="connsiteY3" fmla="*/ 24478 h 24478"/>
              <a:gd name="connsiteX4" fmla="*/ 15979 w 35642"/>
              <a:gd name="connsiteY4" fmla="*/ 19320 h 24478"/>
              <a:gd name="connsiteX5" fmla="*/ 10636 w 35642"/>
              <a:gd name="connsiteY5" fmla="*/ 14175 h 24478"/>
              <a:gd name="connsiteX6" fmla="*/ 0 w 35642"/>
              <a:gd name="connsiteY6" fmla="*/ 9773 h 24478"/>
              <a:gd name="connsiteX7" fmla="*/ 7651 w 35642"/>
              <a:gd name="connsiteY7" fmla="*/ 2866 h 24478"/>
              <a:gd name="connsiteX8" fmla="*/ 15805 w 35642"/>
              <a:gd name="connsiteY8" fmla="*/ 0 h 24478"/>
              <a:gd name="connsiteX0" fmla="*/ 15805 w 35642"/>
              <a:gd name="connsiteY0" fmla="*/ 0 h 25842"/>
              <a:gd name="connsiteX1" fmla="*/ 30035 w 35642"/>
              <a:gd name="connsiteY1" fmla="*/ 1498 h 25842"/>
              <a:gd name="connsiteX2" fmla="*/ 35642 w 35642"/>
              <a:gd name="connsiteY2" fmla="*/ 12877 h 25842"/>
              <a:gd name="connsiteX3" fmla="*/ 29948 w 35642"/>
              <a:gd name="connsiteY3" fmla="*/ 24478 h 25842"/>
              <a:gd name="connsiteX4" fmla="*/ 15919 w 35642"/>
              <a:gd name="connsiteY4" fmla="*/ 25842 h 25842"/>
              <a:gd name="connsiteX5" fmla="*/ 10636 w 35642"/>
              <a:gd name="connsiteY5" fmla="*/ 14175 h 25842"/>
              <a:gd name="connsiteX6" fmla="*/ 0 w 35642"/>
              <a:gd name="connsiteY6" fmla="*/ 9773 h 25842"/>
              <a:gd name="connsiteX7" fmla="*/ 7651 w 35642"/>
              <a:gd name="connsiteY7" fmla="*/ 2866 h 25842"/>
              <a:gd name="connsiteX8" fmla="*/ 15805 w 35642"/>
              <a:gd name="connsiteY8" fmla="*/ 0 h 25842"/>
              <a:gd name="connsiteX0" fmla="*/ 15805 w 35642"/>
              <a:gd name="connsiteY0" fmla="*/ 0 h 25842"/>
              <a:gd name="connsiteX1" fmla="*/ 30035 w 35642"/>
              <a:gd name="connsiteY1" fmla="*/ 1498 h 25842"/>
              <a:gd name="connsiteX2" fmla="*/ 35642 w 35642"/>
              <a:gd name="connsiteY2" fmla="*/ 12877 h 25842"/>
              <a:gd name="connsiteX3" fmla="*/ 29948 w 35642"/>
              <a:gd name="connsiteY3" fmla="*/ 24478 h 25842"/>
              <a:gd name="connsiteX4" fmla="*/ 15919 w 35642"/>
              <a:gd name="connsiteY4" fmla="*/ 25842 h 25842"/>
              <a:gd name="connsiteX5" fmla="*/ 1618 w 35642"/>
              <a:gd name="connsiteY5" fmla="*/ 24494 h 25842"/>
              <a:gd name="connsiteX6" fmla="*/ 0 w 35642"/>
              <a:gd name="connsiteY6" fmla="*/ 9773 h 25842"/>
              <a:gd name="connsiteX7" fmla="*/ 7651 w 35642"/>
              <a:gd name="connsiteY7" fmla="*/ 2866 h 25842"/>
              <a:gd name="connsiteX8" fmla="*/ 15805 w 35642"/>
              <a:gd name="connsiteY8" fmla="*/ 0 h 25842"/>
              <a:gd name="connsiteX0" fmla="*/ 19985 w 39822"/>
              <a:gd name="connsiteY0" fmla="*/ 0 h 25842"/>
              <a:gd name="connsiteX1" fmla="*/ 34215 w 39822"/>
              <a:gd name="connsiteY1" fmla="*/ 1498 h 25842"/>
              <a:gd name="connsiteX2" fmla="*/ 39822 w 39822"/>
              <a:gd name="connsiteY2" fmla="*/ 12877 h 25842"/>
              <a:gd name="connsiteX3" fmla="*/ 34128 w 39822"/>
              <a:gd name="connsiteY3" fmla="*/ 24478 h 25842"/>
              <a:gd name="connsiteX4" fmla="*/ 20099 w 39822"/>
              <a:gd name="connsiteY4" fmla="*/ 25842 h 25842"/>
              <a:gd name="connsiteX5" fmla="*/ 5798 w 39822"/>
              <a:gd name="connsiteY5" fmla="*/ 24494 h 25842"/>
              <a:gd name="connsiteX6" fmla="*/ 0 w 39822"/>
              <a:gd name="connsiteY6" fmla="*/ 12937 h 25842"/>
              <a:gd name="connsiteX7" fmla="*/ 11831 w 39822"/>
              <a:gd name="connsiteY7" fmla="*/ 2866 h 25842"/>
              <a:gd name="connsiteX8" fmla="*/ 19985 w 39822"/>
              <a:gd name="connsiteY8" fmla="*/ 0 h 25842"/>
              <a:gd name="connsiteX0" fmla="*/ 19985 w 39822"/>
              <a:gd name="connsiteY0" fmla="*/ 0 h 25842"/>
              <a:gd name="connsiteX1" fmla="*/ 34215 w 39822"/>
              <a:gd name="connsiteY1" fmla="*/ 1498 h 25842"/>
              <a:gd name="connsiteX2" fmla="*/ 39822 w 39822"/>
              <a:gd name="connsiteY2" fmla="*/ 12877 h 25842"/>
              <a:gd name="connsiteX3" fmla="*/ 34128 w 39822"/>
              <a:gd name="connsiteY3" fmla="*/ 24478 h 25842"/>
              <a:gd name="connsiteX4" fmla="*/ 20099 w 39822"/>
              <a:gd name="connsiteY4" fmla="*/ 25842 h 25842"/>
              <a:gd name="connsiteX5" fmla="*/ 5798 w 39822"/>
              <a:gd name="connsiteY5" fmla="*/ 24494 h 25842"/>
              <a:gd name="connsiteX6" fmla="*/ 0 w 39822"/>
              <a:gd name="connsiteY6" fmla="*/ 12937 h 25842"/>
              <a:gd name="connsiteX7" fmla="*/ 8905 w 39822"/>
              <a:gd name="connsiteY7" fmla="*/ 3839 h 25842"/>
              <a:gd name="connsiteX8" fmla="*/ 19985 w 39822"/>
              <a:gd name="connsiteY8" fmla="*/ 0 h 2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22" h="25842">
                <a:moveTo>
                  <a:pt x="19985" y="0"/>
                </a:moveTo>
                <a:lnTo>
                  <a:pt x="34215" y="1498"/>
                </a:lnTo>
                <a:lnTo>
                  <a:pt x="39822" y="12877"/>
                </a:lnTo>
                <a:lnTo>
                  <a:pt x="34128" y="24478"/>
                </a:lnTo>
                <a:lnTo>
                  <a:pt x="20099" y="25842"/>
                </a:lnTo>
                <a:lnTo>
                  <a:pt x="5798" y="24494"/>
                </a:lnTo>
                <a:lnTo>
                  <a:pt x="0" y="12937"/>
                </a:lnTo>
                <a:lnTo>
                  <a:pt x="8905" y="3839"/>
                </a:lnTo>
                <a:lnTo>
                  <a:pt x="19985" y="0"/>
                </a:lnTo>
                <a:close/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702F6096-9A6F-3CAB-1CD0-957D7834F09D}"/>
              </a:ext>
            </a:extLst>
          </p:cNvPr>
          <p:cNvCxnSpPr/>
          <p:nvPr/>
        </p:nvCxnSpPr>
        <p:spPr>
          <a:xfrm>
            <a:off x="1539688" y="1554282"/>
            <a:ext cx="3496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B4D5FD2-44FF-A791-9910-B52E4D4DB0D9}"/>
              </a:ext>
            </a:extLst>
          </p:cNvPr>
          <p:cNvCxnSpPr/>
          <p:nvPr/>
        </p:nvCxnSpPr>
        <p:spPr>
          <a:xfrm>
            <a:off x="2236694" y="1886813"/>
            <a:ext cx="34962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2012348-F3DE-CDB5-59B8-3F56948F1BC2}"/>
              </a:ext>
            </a:extLst>
          </p:cNvPr>
          <p:cNvGrpSpPr/>
          <p:nvPr/>
        </p:nvGrpSpPr>
        <p:grpSpPr>
          <a:xfrm>
            <a:off x="3138170" y="976438"/>
            <a:ext cx="7016031" cy="4515031"/>
            <a:chOff x="2490939" y="976438"/>
            <a:chExt cx="7016031" cy="4515031"/>
          </a:xfrm>
        </p:grpSpPr>
        <p:sp>
          <p:nvSpPr>
            <p:cNvPr id="119" name="Textfeld 51">
              <a:extLst>
                <a:ext uri="{FF2B5EF4-FFF2-40B4-BE49-F238E27FC236}">
                  <a16:creationId xmlns:a16="http://schemas.microsoft.com/office/drawing/2014/main" id="{820BAA9D-8FDC-4C48-F6ED-9ACDE239DD8B}"/>
                </a:ext>
              </a:extLst>
            </p:cNvPr>
            <p:cNvSpPr txBox="1"/>
            <p:nvPr/>
          </p:nvSpPr>
          <p:spPr bwMode="gray">
            <a:xfrm>
              <a:off x="5736886" y="2285587"/>
              <a:ext cx="315792" cy="1495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Partial</a:t>
              </a:r>
            </a:p>
          </p:txBody>
        </p:sp>
        <p:sp>
          <p:nvSpPr>
            <p:cNvPr id="120" name="Textfeld 51">
              <a:extLst>
                <a:ext uri="{FF2B5EF4-FFF2-40B4-BE49-F238E27FC236}">
                  <a16:creationId xmlns:a16="http://schemas.microsoft.com/office/drawing/2014/main" id="{02307DA9-3E8A-2801-6C55-EF218CECA679}"/>
                </a:ext>
              </a:extLst>
            </p:cNvPr>
            <p:cNvSpPr txBox="1"/>
            <p:nvPr/>
          </p:nvSpPr>
          <p:spPr bwMode="gray">
            <a:xfrm>
              <a:off x="5736886" y="1776542"/>
              <a:ext cx="585097" cy="2991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Conditional</a:t>
              </a:r>
            </a:p>
            <a:p>
              <a:pPr>
                <a:lnSpc>
                  <a:spcPct val="108000"/>
                </a:lnSpc>
              </a:pPr>
              <a:endParaRPr lang="en-US" sz="9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" name="Textfeld 50">
              <a:extLst>
                <a:ext uri="{FF2B5EF4-FFF2-40B4-BE49-F238E27FC236}">
                  <a16:creationId xmlns:a16="http://schemas.microsoft.com/office/drawing/2014/main" id="{4D2DB6FD-BA51-CC53-8FF2-DE47B34941D0}"/>
                </a:ext>
              </a:extLst>
            </p:cNvPr>
            <p:cNvSpPr txBox="1"/>
            <p:nvPr/>
          </p:nvSpPr>
          <p:spPr bwMode="gray">
            <a:xfrm>
              <a:off x="5736886" y="1301555"/>
              <a:ext cx="242054" cy="1495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High</a:t>
              </a:r>
            </a:p>
          </p:txBody>
        </p:sp>
        <p:sp>
          <p:nvSpPr>
            <p:cNvPr id="123" name="Textfeld 50">
              <a:extLst>
                <a:ext uri="{FF2B5EF4-FFF2-40B4-BE49-F238E27FC236}">
                  <a16:creationId xmlns:a16="http://schemas.microsoft.com/office/drawing/2014/main" id="{59D6D067-A491-1CB7-F34C-05BDE5B8B744}"/>
                </a:ext>
              </a:extLst>
            </p:cNvPr>
            <p:cNvSpPr txBox="1"/>
            <p:nvPr/>
          </p:nvSpPr>
          <p:spPr bwMode="gray">
            <a:xfrm>
              <a:off x="5736886" y="976438"/>
              <a:ext cx="176330" cy="1495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Full</a:t>
              </a:r>
            </a:p>
          </p:txBody>
        </p:sp>
        <p:sp>
          <p:nvSpPr>
            <p:cNvPr id="125" name="Textfeld 21">
              <a:extLst>
                <a:ext uri="{FF2B5EF4-FFF2-40B4-BE49-F238E27FC236}">
                  <a16:creationId xmlns:a16="http://schemas.microsoft.com/office/drawing/2014/main" id="{153B85A5-326E-312A-B3F7-DAAC23485D2D}"/>
                </a:ext>
              </a:extLst>
            </p:cNvPr>
            <p:cNvSpPr txBox="1"/>
            <p:nvPr/>
          </p:nvSpPr>
          <p:spPr bwMode="gray">
            <a:xfrm>
              <a:off x="7347414" y="1617260"/>
              <a:ext cx="1442703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Tele-Operated Driving (</a:t>
              </a:r>
              <a:r>
                <a:rPr lang="en-US" sz="9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ToD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126" name="Textfeld 21">
              <a:extLst>
                <a:ext uri="{FF2B5EF4-FFF2-40B4-BE49-F238E27FC236}">
                  <a16:creationId xmlns:a16="http://schemas.microsoft.com/office/drawing/2014/main" id="{368C3B7C-23DE-C487-5551-3A5901E684DF}"/>
                </a:ext>
              </a:extLst>
            </p:cNvPr>
            <p:cNvSpPr txBox="1"/>
            <p:nvPr/>
          </p:nvSpPr>
          <p:spPr bwMode="gray">
            <a:xfrm>
              <a:off x="7017659" y="1870697"/>
              <a:ext cx="41454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V2X, V2N</a:t>
              </a:r>
            </a:p>
          </p:txBody>
        </p:sp>
        <p:sp>
          <p:nvSpPr>
            <p:cNvPr id="127" name="Textfeld 21">
              <a:extLst>
                <a:ext uri="{FF2B5EF4-FFF2-40B4-BE49-F238E27FC236}">
                  <a16:creationId xmlns:a16="http://schemas.microsoft.com/office/drawing/2014/main" id="{921FDCF6-01A0-1EEB-0BEE-3981D8CE9124}"/>
                </a:ext>
              </a:extLst>
            </p:cNvPr>
            <p:cNvSpPr txBox="1"/>
            <p:nvPr/>
          </p:nvSpPr>
          <p:spPr bwMode="gray">
            <a:xfrm>
              <a:off x="6677394" y="2239276"/>
              <a:ext cx="570669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positioning</a:t>
              </a:r>
            </a:p>
          </p:txBody>
        </p:sp>
        <p:sp>
          <p:nvSpPr>
            <p:cNvPr id="128" name="Textfeld 21">
              <a:extLst>
                <a:ext uri="{FF2B5EF4-FFF2-40B4-BE49-F238E27FC236}">
                  <a16:creationId xmlns:a16="http://schemas.microsoft.com/office/drawing/2014/main" id="{D4A81F59-D9C6-7EAA-4A6F-3E10BD3A05F6}"/>
                </a:ext>
              </a:extLst>
            </p:cNvPr>
            <p:cNvSpPr txBox="1"/>
            <p:nvPr/>
          </p:nvSpPr>
          <p:spPr bwMode="gray">
            <a:xfrm>
              <a:off x="6344783" y="2541582"/>
              <a:ext cx="429605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V2V, V2I</a:t>
              </a:r>
            </a:p>
          </p:txBody>
        </p:sp>
        <p:sp>
          <p:nvSpPr>
            <p:cNvPr id="130" name="Textfeld 19">
              <a:extLst>
                <a:ext uri="{FF2B5EF4-FFF2-40B4-BE49-F238E27FC236}">
                  <a16:creationId xmlns:a16="http://schemas.microsoft.com/office/drawing/2014/main" id="{98586238-B1F9-377F-D334-EC6D9D818B34}"/>
                </a:ext>
              </a:extLst>
            </p:cNvPr>
            <p:cNvSpPr txBox="1"/>
            <p:nvPr/>
          </p:nvSpPr>
          <p:spPr bwMode="gray">
            <a:xfrm>
              <a:off x="7156011" y="3202332"/>
              <a:ext cx="996505" cy="29918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selected </a:t>
              </a:r>
              <a:b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public roads</a:t>
              </a:r>
            </a:p>
          </p:txBody>
        </p:sp>
        <p:sp>
          <p:nvSpPr>
            <p:cNvPr id="132" name="Textfeld 26">
              <a:extLst>
                <a:ext uri="{FF2B5EF4-FFF2-40B4-BE49-F238E27FC236}">
                  <a16:creationId xmlns:a16="http://schemas.microsoft.com/office/drawing/2014/main" id="{8139CB14-6519-B7B7-ED8A-9FA9C98B867E}"/>
                </a:ext>
              </a:extLst>
            </p:cNvPr>
            <p:cNvSpPr txBox="1"/>
            <p:nvPr/>
          </p:nvSpPr>
          <p:spPr bwMode="gray">
            <a:xfrm>
              <a:off x="7779993" y="2792360"/>
              <a:ext cx="452047" cy="29918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TEN-T</a:t>
              </a:r>
            </a:p>
            <a:p>
              <a:pPr algn="l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corridors</a:t>
              </a:r>
            </a:p>
          </p:txBody>
        </p:sp>
        <p:sp>
          <p:nvSpPr>
            <p:cNvPr id="133" name="Textfeld 21">
              <a:extLst>
                <a:ext uri="{FF2B5EF4-FFF2-40B4-BE49-F238E27FC236}">
                  <a16:creationId xmlns:a16="http://schemas.microsoft.com/office/drawing/2014/main" id="{0719B579-C310-357F-1646-9BD3B9134C71}"/>
                </a:ext>
              </a:extLst>
            </p:cNvPr>
            <p:cNvSpPr txBox="1"/>
            <p:nvPr/>
          </p:nvSpPr>
          <p:spPr bwMode="gray">
            <a:xfrm>
              <a:off x="6189587" y="3202332"/>
              <a:ext cx="834293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system </a:t>
              </a:r>
            </a:p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testing</a:t>
              </a:r>
            </a:p>
          </p:txBody>
        </p:sp>
        <p:sp>
          <p:nvSpPr>
            <p:cNvPr id="135" name="Textfeld 51">
              <a:extLst>
                <a:ext uri="{FF2B5EF4-FFF2-40B4-BE49-F238E27FC236}">
                  <a16:creationId xmlns:a16="http://schemas.microsoft.com/office/drawing/2014/main" id="{8BE9C652-38BA-7CE7-B879-4F1ACC5C39D5}"/>
                </a:ext>
              </a:extLst>
            </p:cNvPr>
            <p:cNvSpPr txBox="1"/>
            <p:nvPr/>
          </p:nvSpPr>
          <p:spPr bwMode="gray">
            <a:xfrm>
              <a:off x="6332877" y="3653397"/>
              <a:ext cx="1221488" cy="1383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data sharing framework</a:t>
              </a:r>
            </a:p>
          </p:txBody>
        </p:sp>
        <p:sp>
          <p:nvSpPr>
            <p:cNvPr id="136" name="Textfeld 51">
              <a:extLst>
                <a:ext uri="{FF2B5EF4-FFF2-40B4-BE49-F238E27FC236}">
                  <a16:creationId xmlns:a16="http://schemas.microsoft.com/office/drawing/2014/main" id="{1ABB7115-6882-8ADB-B1A2-1B71D0ABEF3C}"/>
                </a:ext>
              </a:extLst>
            </p:cNvPr>
            <p:cNvSpPr txBox="1"/>
            <p:nvPr/>
          </p:nvSpPr>
          <p:spPr bwMode="gray">
            <a:xfrm>
              <a:off x="6677669" y="3947308"/>
              <a:ext cx="2829301" cy="1383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Common data format (CDF) Consolidated database (CDB)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27744EB-C37E-5D30-98B6-C0B00EB69183}"/>
                </a:ext>
              </a:extLst>
            </p:cNvPr>
            <p:cNvSpPr/>
            <p:nvPr/>
          </p:nvSpPr>
          <p:spPr>
            <a:xfrm>
              <a:off x="6969185" y="4260502"/>
              <a:ext cx="814325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AI/ML, Big data 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3819E45-6907-5AD3-B3DD-18ECB6D9DEDD}"/>
                </a:ext>
              </a:extLst>
            </p:cNvPr>
            <p:cNvSpPr/>
            <p:nvPr/>
          </p:nvSpPr>
          <p:spPr>
            <a:xfrm>
              <a:off x="7272832" y="4562183"/>
              <a:ext cx="1627048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Edge-Case &amp; Scenario database</a:t>
              </a:r>
            </a:p>
          </p:txBody>
        </p:sp>
        <p:sp>
          <p:nvSpPr>
            <p:cNvPr id="140" name="Textfeld 83">
              <a:extLst>
                <a:ext uri="{FF2B5EF4-FFF2-40B4-BE49-F238E27FC236}">
                  <a16:creationId xmlns:a16="http://schemas.microsoft.com/office/drawing/2014/main" id="{07B15946-78B9-9F6A-2AA8-38556841B7B9}"/>
                </a:ext>
              </a:extLst>
            </p:cNvPr>
            <p:cNvSpPr txBox="1"/>
            <p:nvPr/>
          </p:nvSpPr>
          <p:spPr bwMode="gray">
            <a:xfrm>
              <a:off x="3811799" y="2527198"/>
              <a:ext cx="1191032" cy="14959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/>
              <a:r>
                <a:rPr lang="en-US" sz="900" b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physical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(E) no support</a:t>
              </a:r>
            </a:p>
          </p:txBody>
        </p:sp>
        <p:sp>
          <p:nvSpPr>
            <p:cNvPr id="141" name="Textfeld 86">
              <a:extLst>
                <a:ext uri="{FF2B5EF4-FFF2-40B4-BE49-F238E27FC236}">
                  <a16:creationId xmlns:a16="http://schemas.microsoft.com/office/drawing/2014/main" id="{4D834F52-7DEA-A038-92D3-A3FBF0D9C0EA}"/>
                </a:ext>
              </a:extLst>
            </p:cNvPr>
            <p:cNvSpPr txBox="1"/>
            <p:nvPr/>
          </p:nvSpPr>
          <p:spPr bwMode="gray">
            <a:xfrm>
              <a:off x="3128530" y="1908967"/>
              <a:ext cx="1211870" cy="14959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/>
              <a:r>
                <a:rPr lang="en-US" sz="900" b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digital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(C) dynamic info</a:t>
              </a:r>
            </a:p>
          </p:txBody>
        </p:sp>
        <p:sp>
          <p:nvSpPr>
            <p:cNvPr id="142" name="Textfeld 83">
              <a:extLst>
                <a:ext uri="{FF2B5EF4-FFF2-40B4-BE49-F238E27FC236}">
                  <a16:creationId xmlns:a16="http://schemas.microsoft.com/office/drawing/2014/main" id="{D0DF5ED3-FBD6-575A-8434-7653A1F40865}"/>
                </a:ext>
              </a:extLst>
            </p:cNvPr>
            <p:cNvSpPr txBox="1"/>
            <p:nvPr/>
          </p:nvSpPr>
          <p:spPr bwMode="gray">
            <a:xfrm>
              <a:off x="3497350" y="2218083"/>
              <a:ext cx="1176604" cy="14959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/>
              <a:r>
                <a:rPr lang="en-US" sz="900" b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physical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(D) static map</a:t>
              </a:r>
            </a:p>
          </p:txBody>
        </p:sp>
        <p:sp>
          <p:nvSpPr>
            <p:cNvPr id="143" name="Textfeld 86">
              <a:extLst>
                <a:ext uri="{FF2B5EF4-FFF2-40B4-BE49-F238E27FC236}">
                  <a16:creationId xmlns:a16="http://schemas.microsoft.com/office/drawing/2014/main" id="{8BDAC77B-20BC-28ED-A2A7-5BFABDFFAD28}"/>
                </a:ext>
              </a:extLst>
            </p:cNvPr>
            <p:cNvSpPr txBox="1"/>
            <p:nvPr/>
          </p:nvSpPr>
          <p:spPr bwMode="gray">
            <a:xfrm>
              <a:off x="2649636" y="1599851"/>
              <a:ext cx="1409040" cy="14959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/>
              <a:r>
                <a:rPr lang="en-US" sz="900" b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digital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(B) coop. perception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B11B5DEF-BB27-81B8-A2D6-14A16369FA7D}"/>
                </a:ext>
              </a:extLst>
            </p:cNvPr>
            <p:cNvSpPr/>
            <p:nvPr/>
          </p:nvSpPr>
          <p:spPr>
            <a:xfrm>
              <a:off x="4226462" y="2841172"/>
              <a:ext cx="623156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designated</a:t>
              </a:r>
            </a:p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areas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0320FD9-228E-1115-E689-9874B8BC7ADC}"/>
                </a:ext>
              </a:extLst>
            </p:cNvPr>
            <p:cNvSpPr/>
            <p:nvPr/>
          </p:nvSpPr>
          <p:spPr>
            <a:xfrm>
              <a:off x="4898091" y="3218570"/>
              <a:ext cx="242054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trails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2AC08DE-B3FE-3B3A-2DE1-06B7F5524771}"/>
                </a:ext>
              </a:extLst>
            </p:cNvPr>
            <p:cNvSpPr/>
            <p:nvPr/>
          </p:nvSpPr>
          <p:spPr>
            <a:xfrm>
              <a:off x="3846965" y="3233596"/>
              <a:ext cx="339837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mixed </a:t>
              </a:r>
            </a:p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traffic</a:t>
              </a:r>
            </a:p>
          </p:txBody>
        </p:sp>
        <p:sp>
          <p:nvSpPr>
            <p:cNvPr id="147" name="Textfeld 51">
              <a:extLst>
                <a:ext uri="{FF2B5EF4-FFF2-40B4-BE49-F238E27FC236}">
                  <a16:creationId xmlns:a16="http://schemas.microsoft.com/office/drawing/2014/main" id="{98A7876E-932E-5EDA-02B4-9C82D87F44A7}"/>
                </a:ext>
              </a:extLst>
            </p:cNvPr>
            <p:cNvSpPr txBox="1"/>
            <p:nvPr/>
          </p:nvSpPr>
          <p:spPr bwMode="gray">
            <a:xfrm>
              <a:off x="2709305" y="3233596"/>
              <a:ext cx="873636" cy="2991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complex </a:t>
              </a:r>
            </a:p>
            <a:p>
              <a:pPr algn="r">
                <a:lnSpc>
                  <a:spcPct val="108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mixed-autonomy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B74022C1-72EE-42A5-FCE5-416728A06BD8}"/>
                </a:ext>
              </a:extLst>
            </p:cNvPr>
            <p:cNvSpPr/>
            <p:nvPr/>
          </p:nvSpPr>
          <p:spPr>
            <a:xfrm>
              <a:off x="4245894" y="3664794"/>
              <a:ext cx="761427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threat analysis 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20D23EC8-73F5-C56F-9848-1D90474A3D0D}"/>
                </a:ext>
              </a:extLst>
            </p:cNvPr>
            <p:cNvSpPr/>
            <p:nvPr/>
          </p:nvSpPr>
          <p:spPr>
            <a:xfrm>
              <a:off x="2992123" y="3966399"/>
              <a:ext cx="1671793" cy="1384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risk asses. &amp; recommend. 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DEA02D3-5D4E-A7FD-C5F4-609DC2AEC976}"/>
                </a:ext>
              </a:extLst>
            </p:cNvPr>
            <p:cNvSpPr/>
            <p:nvPr/>
          </p:nvSpPr>
          <p:spPr>
            <a:xfrm>
              <a:off x="3283939" y="4268004"/>
              <a:ext cx="1043555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SOTIF concept loops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B0792DD-6318-C7B9-42BC-EC73D01DA8B8}"/>
                </a:ext>
              </a:extLst>
            </p:cNvPr>
            <p:cNvSpPr/>
            <p:nvPr/>
          </p:nvSpPr>
          <p:spPr>
            <a:xfrm>
              <a:off x="2490939" y="4576286"/>
              <a:ext cx="1567737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holistic approach cybersecurity</a:t>
              </a:r>
            </a:p>
          </p:txBody>
        </p:sp>
        <p:sp>
          <p:nvSpPr>
            <p:cNvPr id="155" name="Textfeld 21">
              <a:extLst>
                <a:ext uri="{FF2B5EF4-FFF2-40B4-BE49-F238E27FC236}">
                  <a16:creationId xmlns:a16="http://schemas.microsoft.com/office/drawing/2014/main" id="{F0AC657F-5077-A029-013C-C4700BAC3332}"/>
                </a:ext>
              </a:extLst>
            </p:cNvPr>
            <p:cNvSpPr txBox="1"/>
            <p:nvPr/>
          </p:nvSpPr>
          <p:spPr bwMode="gray">
            <a:xfrm>
              <a:off x="5095629" y="3889879"/>
              <a:ext cx="489350" cy="46117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r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system </a:t>
              </a:r>
            </a:p>
            <a:p>
              <a:pPr algn="r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classification</a:t>
              </a:r>
            </a:p>
            <a:p>
              <a:pPr algn="r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Glossary AD</a:t>
              </a:r>
            </a:p>
          </p:txBody>
        </p:sp>
        <p:sp>
          <p:nvSpPr>
            <p:cNvPr id="156" name="Textfeld 21">
              <a:extLst>
                <a:ext uri="{FF2B5EF4-FFF2-40B4-BE49-F238E27FC236}">
                  <a16:creationId xmlns:a16="http://schemas.microsoft.com/office/drawing/2014/main" id="{98537D37-0FAC-1316-C604-60226A50DD5D}"/>
                </a:ext>
              </a:extLst>
            </p:cNvPr>
            <p:cNvSpPr txBox="1"/>
            <p:nvPr/>
          </p:nvSpPr>
          <p:spPr bwMode="gray">
            <a:xfrm>
              <a:off x="5735086" y="4306341"/>
              <a:ext cx="735254" cy="39905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Code of Practice </a:t>
              </a:r>
            </a:p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9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CoP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3C4ADA4-B5CB-8207-F174-D22C92F3377F}"/>
                </a:ext>
              </a:extLst>
            </p:cNvPr>
            <p:cNvSpPr/>
            <p:nvPr/>
          </p:nvSpPr>
          <p:spPr>
            <a:xfrm>
              <a:off x="4785469" y="4798891"/>
              <a:ext cx="938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series of </a:t>
              </a:r>
              <a:r>
                <a:rPr lang="en-US" sz="9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CoPs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b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DIN/SAE Spec 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D57521F0-89E0-95D7-BE71-12981E8B0FF0}"/>
                </a:ext>
              </a:extLst>
            </p:cNvPr>
            <p:cNvSpPr/>
            <p:nvPr/>
          </p:nvSpPr>
          <p:spPr>
            <a:xfrm>
              <a:off x="5656219" y="5122137"/>
              <a:ext cx="1263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ea typeface="Tahoma" panose="020B0604030504040204" pitchFamily="34" charset="0"/>
                  <a:cs typeface="Tahoma" panose="020B0604030504040204" pitchFamily="34" charset="0"/>
                </a:rPr>
                <a:t>EU-</a:t>
              </a: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harmonized CAD </a:t>
              </a:r>
            </a:p>
            <a:p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vehicle admission</a:t>
              </a:r>
            </a:p>
          </p:txBody>
        </p:sp>
        <p:sp>
          <p:nvSpPr>
            <p:cNvPr id="131" name="Textfeld 21">
              <a:extLst>
                <a:ext uri="{FF2B5EF4-FFF2-40B4-BE49-F238E27FC236}">
                  <a16:creationId xmlns:a16="http://schemas.microsoft.com/office/drawing/2014/main" id="{45DC96C4-E812-095A-5012-9C417E80DD68}"/>
                </a:ext>
              </a:extLst>
            </p:cNvPr>
            <p:cNvSpPr txBox="1"/>
            <p:nvPr/>
          </p:nvSpPr>
          <p:spPr bwMode="gray">
            <a:xfrm>
              <a:off x="6678679" y="2803260"/>
              <a:ext cx="421590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algn="ctr">
                <a:lnSpc>
                  <a:spcPct val="108000"/>
                </a:lnSpc>
                <a:defRPr sz="2000"/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proving </a:t>
              </a:r>
            </a:p>
            <a:p>
              <a:pPr algn="l">
                <a:lnSpc>
                  <a:spcPct val="100000"/>
                </a:lnSpc>
              </a:pPr>
              <a:r>
                <a:rPr lang="en-US" sz="9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ground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0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uild="p"/>
      <p:bldP spid="162" grpId="0" animBg="1"/>
      <p:bldP spid="1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753C8-1ED8-6A20-B80E-093B61B82913}"/>
              </a:ext>
            </a:extLst>
          </p:cNvPr>
          <p:cNvSpPr/>
          <p:nvPr/>
        </p:nvSpPr>
        <p:spPr>
          <a:xfrm>
            <a:off x="0" y="5692608"/>
            <a:ext cx="11544238" cy="82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73ED5-45A8-E5C2-2E4D-07A95A27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73FD-378E-7832-9628-02DC62C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090D7-F969-CBAD-43C2-8DB0DE38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57007-9180-51B2-87F5-3A8A118EB5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2"/>
            <a:ext cx="7127875" cy="27717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D9CFA0-716F-E831-0A7A-5198CE31CCDE}"/>
              </a:ext>
            </a:extLst>
          </p:cNvPr>
          <p:cNvSpPr/>
          <p:nvPr/>
        </p:nvSpPr>
        <p:spPr>
          <a:xfrm>
            <a:off x="7127875" y="2769406"/>
            <a:ext cx="4392613" cy="3710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735A46-F882-C296-715E-C9D031D84A5D}"/>
              </a:ext>
            </a:extLst>
          </p:cNvPr>
          <p:cNvSpPr/>
          <p:nvPr/>
        </p:nvSpPr>
        <p:spPr>
          <a:xfrm>
            <a:off x="7127875" y="203"/>
            <a:ext cx="4392613" cy="27692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1F2C9D9-20F7-76B5-25D2-A55397432134}"/>
              </a:ext>
            </a:extLst>
          </p:cNvPr>
          <p:cNvSpPr txBox="1">
            <a:spLocks/>
          </p:cNvSpPr>
          <p:nvPr/>
        </p:nvSpPr>
        <p:spPr>
          <a:xfrm>
            <a:off x="720000" y="3087646"/>
            <a:ext cx="7034587" cy="2462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8639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chemeClr val="accent3"/>
                </a:solidFill>
              </a:rPr>
              <a:t>Push </a:t>
            </a:r>
            <a:r>
              <a:rPr lang="de-DE" sz="2400" b="1" dirty="0" err="1">
                <a:solidFill>
                  <a:schemeClr val="accent3"/>
                </a:solidFill>
              </a:rPr>
              <a:t>towards</a:t>
            </a:r>
            <a:r>
              <a:rPr lang="de-DE" sz="2400" b="1" dirty="0">
                <a:solidFill>
                  <a:schemeClr val="accent3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b="1" dirty="0" err="1">
                <a:solidFill>
                  <a:schemeClr val="accent3"/>
                </a:solidFill>
              </a:rPr>
              <a:t>higher</a:t>
            </a:r>
            <a:r>
              <a:rPr lang="de-DE" sz="2400" b="1" dirty="0">
                <a:solidFill>
                  <a:schemeClr val="accent3"/>
                </a:solidFill>
              </a:rPr>
              <a:t> </a:t>
            </a:r>
            <a:r>
              <a:rPr lang="de-DE" sz="2400" b="1" dirty="0" err="1">
                <a:solidFill>
                  <a:schemeClr val="accent3"/>
                </a:solidFill>
              </a:rPr>
              <a:t>automation</a:t>
            </a:r>
            <a:endParaRPr lang="de-DE" sz="2400" b="1" dirty="0">
              <a:solidFill>
                <a:schemeClr val="accent3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cap="none" dirty="0">
                <a:solidFill>
                  <a:schemeClr val="tx2"/>
                </a:solidFill>
              </a:rPr>
              <a:t>Robust and reliable automated driving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cap="none" dirty="0">
                <a:solidFill>
                  <a:schemeClr val="tx2"/>
                </a:solidFill>
              </a:rPr>
              <a:t>Extended and defragmented ODDs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cap="none" dirty="0">
                <a:solidFill>
                  <a:schemeClr val="tx2"/>
                </a:solidFill>
              </a:rPr>
              <a:t>Interoperability across countries and brands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57C6064-4366-036B-B4A9-60DB2A482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13000" y="656323"/>
            <a:ext cx="4207488" cy="499106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3A6CA6A-3707-4F10-D030-0B68DF04C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66085" y="439200"/>
            <a:ext cx="2526315" cy="864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92E6C34-A7A4-D6E6-C70E-24E8170CD9CD}"/>
              </a:ext>
            </a:extLst>
          </p:cNvPr>
          <p:cNvSpPr/>
          <p:nvPr/>
        </p:nvSpPr>
        <p:spPr>
          <a:xfrm>
            <a:off x="7041931" y="3309342"/>
            <a:ext cx="594744" cy="136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FA3A7-72D0-D4C8-AFE1-0FB5CF417478}"/>
              </a:ext>
            </a:extLst>
          </p:cNvPr>
          <p:cNvSpPr/>
          <p:nvPr/>
        </p:nvSpPr>
        <p:spPr>
          <a:xfrm>
            <a:off x="6004675" y="3309342"/>
            <a:ext cx="540000" cy="136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8C469-D644-8181-661A-0BCD2CCCD75A}"/>
              </a:ext>
            </a:extLst>
          </p:cNvPr>
          <p:cNvSpPr txBox="1"/>
          <p:nvPr/>
        </p:nvSpPr>
        <p:spPr>
          <a:xfrm rot="16200000">
            <a:off x="6638709" y="2287703"/>
            <a:ext cx="7633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700" b="0" i="0" kern="12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© Volkswagen</a:t>
            </a:r>
            <a:endParaRPr lang="en-DE" sz="7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1 1.89613E-6 L 0.0977 1.8961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9376D3-0B0C-B322-BFF0-1FECB77B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5600"/>
            <a:ext cx="10081350" cy="276999"/>
          </a:xfrm>
        </p:spPr>
        <p:txBody>
          <a:bodyPr/>
          <a:lstStyle/>
          <a:p>
            <a:r>
              <a:rPr lang="en-GB" dirty="0"/>
              <a:t>Operational Design Domain – ODD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69946-216A-4694-E5E9-906754D6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A0220-0AB7-98DB-DF4C-584A2EE4C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1" y="2886530"/>
            <a:ext cx="6498208" cy="293582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819929-A316-4E86-4F09-D6CDA48C5BF3}"/>
              </a:ext>
            </a:extLst>
          </p:cNvPr>
          <p:cNvSpPr txBox="1">
            <a:spLocks/>
          </p:cNvSpPr>
          <p:nvPr/>
        </p:nvSpPr>
        <p:spPr>
          <a:xfrm>
            <a:off x="7394713" y="3089740"/>
            <a:ext cx="3717936" cy="1862403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ODD - “Operating conditions under which a given driving automation system […] is specifically designed to function […] to environmental, geographical, and time-of-day restrictions, and/or the requisite presence or absence of certain traffic or roadway characteristics.” *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6827D-443A-F02D-D305-9B3DE5FC59A6}"/>
              </a:ext>
            </a:extLst>
          </p:cNvPr>
          <p:cNvSpPr txBox="1"/>
          <p:nvPr/>
        </p:nvSpPr>
        <p:spPr>
          <a:xfrm>
            <a:off x="10104446" y="5945501"/>
            <a:ext cx="1008203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GB" sz="9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*SAE J3016 (2021)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9303-2D85-6272-A2B9-3A47163A84B7}"/>
              </a:ext>
            </a:extLst>
          </p:cNvPr>
          <p:cNvSpPr/>
          <p:nvPr/>
        </p:nvSpPr>
        <p:spPr>
          <a:xfrm>
            <a:off x="7127875" y="472361"/>
            <a:ext cx="508800" cy="1360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61C36B-17F1-D430-8E6D-E4A695E4B2D6}"/>
              </a:ext>
            </a:extLst>
          </p:cNvPr>
          <p:cNvSpPr/>
          <p:nvPr/>
        </p:nvSpPr>
        <p:spPr>
          <a:xfrm>
            <a:off x="6004675" y="472361"/>
            <a:ext cx="540000" cy="136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1 -2.50367E-6 L 0.0977 -2.5036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7174-601A-E65E-7A43-9BF6402B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Operational Design Domain – ODD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3AEF8-BF41-BC35-6915-9991971C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/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35529-AC43-1419-1BCA-97797755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F5A6E-4FCE-A0BD-0E5C-A1664C635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6" y="1346247"/>
            <a:ext cx="9433584" cy="42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ADD8-6642-008B-2569-52CD1E20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5600"/>
            <a:ext cx="10081350" cy="553998"/>
          </a:xfrm>
        </p:spPr>
        <p:txBody>
          <a:bodyPr/>
          <a:lstStyle/>
          <a:p>
            <a:r>
              <a:rPr lang="en-GB" dirty="0"/>
              <a:t>Defragmentation of Operational Design Domain</a:t>
            </a:r>
            <a:br>
              <a:rPr lang="en-GB" dirty="0"/>
            </a:b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F2146-018A-EBBF-099B-B6C891AA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/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D03A7-86B9-0FF1-C59C-5F02D205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1D17-FF92-42FC-9E57-E0410132B00F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07CF10E-930F-308E-8CBB-EC0CDC2CC122}"/>
              </a:ext>
            </a:extLst>
          </p:cNvPr>
          <p:cNvSpPr txBox="1">
            <a:spLocks/>
          </p:cNvSpPr>
          <p:nvPr/>
        </p:nvSpPr>
        <p:spPr>
          <a:xfrm>
            <a:off x="7247153" y="1005128"/>
            <a:ext cx="3588026" cy="4120672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8639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375958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5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942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934" indent="-215996" algn="l" defTabSz="86398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2000" dirty="0"/>
              <a:t>Enabling via</a:t>
            </a:r>
            <a:endParaRPr lang="en-GB" sz="2000" dirty="0"/>
          </a:p>
          <a:p>
            <a:r>
              <a:rPr lang="en-GB" sz="1200" dirty="0"/>
              <a:t>Resilience to </a:t>
            </a:r>
            <a:r>
              <a:rPr lang="en-GB" sz="1200" b="1" dirty="0"/>
              <a:t>cyber</a:t>
            </a:r>
            <a:r>
              <a:rPr lang="en-GB" sz="1200" dirty="0"/>
              <a:t> threats</a:t>
            </a:r>
          </a:p>
          <a:p>
            <a:r>
              <a:rPr lang="en-GB" sz="1200" b="1" dirty="0"/>
              <a:t>Interoperability</a:t>
            </a:r>
            <a:r>
              <a:rPr lang="en-GB" sz="1200" dirty="0"/>
              <a:t>: vehicles of different brands, including trucks, communicating V2V; cooperative sensing and manoeuvring</a:t>
            </a:r>
          </a:p>
          <a:p>
            <a:r>
              <a:rPr lang="en-GB" sz="1200" b="1" dirty="0"/>
              <a:t>Interactive vehicles</a:t>
            </a:r>
            <a:r>
              <a:rPr lang="en-GB" sz="1200" dirty="0"/>
              <a:t>: AVs communicating and interacting with vulnerable road users (V2P, VRU).</a:t>
            </a:r>
          </a:p>
          <a:p>
            <a:r>
              <a:rPr lang="en-GB" sz="1200" dirty="0"/>
              <a:t>AV’s </a:t>
            </a:r>
            <a:r>
              <a:rPr lang="en-GB" sz="1200" b="1" dirty="0"/>
              <a:t>HMI</a:t>
            </a:r>
            <a:r>
              <a:rPr lang="en-GB" sz="1200" dirty="0"/>
              <a:t>: Monitoring supports driver’s / operator’s situational awareness.</a:t>
            </a:r>
          </a:p>
          <a:p>
            <a:r>
              <a:rPr lang="en-GB" sz="1200" b="1" dirty="0"/>
              <a:t>TMC</a:t>
            </a:r>
            <a:r>
              <a:rPr lang="en-GB" sz="1200" dirty="0"/>
              <a:t> = Traffic Management </a:t>
            </a:r>
            <a:r>
              <a:rPr lang="en-GB" sz="1200" dirty="0" err="1"/>
              <a:t>Center</a:t>
            </a:r>
            <a:endParaRPr lang="en-GB" sz="1200" dirty="0"/>
          </a:p>
          <a:p>
            <a:r>
              <a:rPr lang="en-GB" sz="1200" dirty="0"/>
              <a:t>Extended field of view: AV receiving information (</a:t>
            </a:r>
            <a:r>
              <a:rPr lang="en-GB" sz="1200" b="1" dirty="0"/>
              <a:t>V2I, HD maps</a:t>
            </a:r>
            <a:r>
              <a:rPr lang="en-GB" sz="1200" dirty="0"/>
              <a:t>) to adapt to traffic beyond the line of sight.</a:t>
            </a:r>
          </a:p>
          <a:p>
            <a:r>
              <a:rPr lang="en-GB" sz="1200" b="1" dirty="0"/>
              <a:t>Precise</a:t>
            </a:r>
            <a:r>
              <a:rPr lang="en-GB" sz="1200" dirty="0"/>
              <a:t> localization: vehicle </a:t>
            </a:r>
            <a:r>
              <a:rPr lang="en-GB" sz="1200" b="1" dirty="0"/>
              <a:t>positioning</a:t>
            </a:r>
            <a:r>
              <a:rPr lang="en-GB" sz="1200" dirty="0"/>
              <a:t> system to eliminate GNSS blackspots.</a:t>
            </a:r>
          </a:p>
          <a:p>
            <a:r>
              <a:rPr lang="en-GB" sz="1200" dirty="0"/>
              <a:t>Use of disruptive technologies such as </a:t>
            </a:r>
            <a:r>
              <a:rPr lang="en-GB" sz="1200" b="1" dirty="0"/>
              <a:t>Big Data</a:t>
            </a:r>
            <a:r>
              <a:rPr lang="en-GB" sz="1200" dirty="0"/>
              <a:t>, IoT, Machine Learning (</a:t>
            </a:r>
            <a:r>
              <a:rPr lang="en-GB" sz="1200" b="1" dirty="0"/>
              <a:t>ML</a:t>
            </a:r>
            <a:r>
              <a:rPr lang="en-GB" sz="1200" dirty="0"/>
              <a:t>) and Teleoperation systems for seamless functioning in demanding travel conditions: complex traffic scenarios and weather conditions.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7029" y="2923592"/>
            <a:ext cx="814873" cy="354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839847"/>
            <a:ext cx="5531331" cy="46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QIQoYhKAdhY0TAjVFgl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sRxtYgFhsQbQR2acPM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97Sh4Wf3q9VkhYZEnvoz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97Sh4Wf3q9VkhYZEnvozL"/>
</p:tagLst>
</file>

<file path=ppt/theme/theme1.xml><?xml version="1.0" encoding="utf-8"?>
<a:theme xmlns:a="http://schemas.openxmlformats.org/drawingml/2006/main" name="2_Office">
  <a:themeElements>
    <a:clrScheme name="Custom 2">
      <a:dk1>
        <a:srgbClr val="333B2F"/>
      </a:dk1>
      <a:lt1>
        <a:srgbClr val="FFFFFF"/>
      </a:lt1>
      <a:dk2>
        <a:srgbClr val="5A5A5A"/>
      </a:dk2>
      <a:lt2>
        <a:srgbClr val="F0F0F0"/>
      </a:lt2>
      <a:accent1>
        <a:srgbClr val="412DDC"/>
      </a:accent1>
      <a:accent2>
        <a:srgbClr val="32C3FF"/>
      </a:accent2>
      <a:accent3>
        <a:srgbClr val="FF7832"/>
      </a:accent3>
      <a:accent4>
        <a:srgbClr val="FFDC41"/>
      </a:accent4>
      <a:accent5>
        <a:srgbClr val="454C98"/>
      </a:accent5>
      <a:accent6>
        <a:srgbClr val="8E939E"/>
      </a:accent6>
      <a:hlink>
        <a:srgbClr val="0563C1"/>
      </a:hlink>
      <a:folHlink>
        <a:srgbClr val="954F72"/>
      </a:folHlink>
    </a:clrScheme>
    <a:fontScheme name="Hi-Driv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Microsoft Office PowerPoint</Application>
  <PresentationFormat>Benutzerdefiniert</PresentationFormat>
  <Paragraphs>407</Paragraphs>
  <Slides>42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Segoe UI</vt:lpstr>
      <vt:lpstr>Tahoma</vt:lpstr>
      <vt:lpstr>2_Office</vt:lpstr>
      <vt:lpstr>Addressing challenges towards the deployment  of higher automation</vt:lpstr>
      <vt:lpstr>Addressing challenges towards the deployment  of higher automation</vt:lpstr>
      <vt:lpstr>Addressing challenges towards the deployment  of higher automation</vt:lpstr>
      <vt:lpstr>PowerPoint-Präsentation</vt:lpstr>
      <vt:lpstr>Challenges: technology</vt:lpstr>
      <vt:lpstr>PowerPoint-Präsentation</vt:lpstr>
      <vt:lpstr>Operational Design Domain – ODD</vt:lpstr>
      <vt:lpstr>Operational Design Domain – ODD</vt:lpstr>
      <vt:lpstr>Defragmentation of Operational Design Domain </vt:lpstr>
      <vt:lpstr>Defragmentation of Operational Design Domain</vt:lpstr>
      <vt:lpstr>PowerPoint-Präsentation</vt:lpstr>
      <vt:lpstr>Timeline</vt:lpstr>
      <vt:lpstr>Project Facts</vt:lpstr>
      <vt:lpstr>Partners</vt:lpstr>
      <vt:lpstr>PowerPoint-Präsentation</vt:lpstr>
      <vt:lpstr>Objectives</vt:lpstr>
      <vt:lpstr>Hi-Drive CAD vehicle functions digital shell</vt:lpstr>
      <vt:lpstr>Cooperative situation awareness concept</vt:lpstr>
      <vt:lpstr>PowerPoint-Präsentation</vt:lpstr>
      <vt:lpstr>Objectives</vt:lpstr>
      <vt:lpstr>Integrate CAD enablers to answer the research questions </vt:lpstr>
      <vt:lpstr>PowerPoint-Präsentation</vt:lpstr>
      <vt:lpstr>Objectives</vt:lpstr>
      <vt:lpstr>FESTA</vt:lpstr>
      <vt:lpstr>PowerPoint-Präsentation</vt:lpstr>
      <vt:lpstr>Objectives</vt:lpstr>
      <vt:lpstr>Data Process</vt:lpstr>
      <vt:lpstr>PowerPoint-Präsentation</vt:lpstr>
      <vt:lpstr>Objectives</vt:lpstr>
      <vt:lpstr>User centered</vt:lpstr>
      <vt:lpstr>Conduct empirical user studies incorporating a range of tools</vt:lpstr>
      <vt:lpstr>PowerPoint-Präsentation</vt:lpstr>
      <vt:lpstr>Objectives</vt:lpstr>
      <vt:lpstr>PowerPoint-Präsentation</vt:lpstr>
      <vt:lpstr>Objectives</vt:lpstr>
      <vt:lpstr>Public awareness and demonstrations</vt:lpstr>
      <vt:lpstr>PowerPoint-Präsentation</vt:lpstr>
      <vt:lpstr>Objectives</vt:lpstr>
      <vt:lpstr>Public Deliverables</vt:lpstr>
      <vt:lpstr>Public Deliverables</vt:lpstr>
      <vt:lpstr>Public Deliverables</vt:lpstr>
      <vt:lpstr>PowerPoint-Präsentation</vt:lpstr>
    </vt:vector>
  </TitlesOfParts>
  <Company>EICT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Bert Hildebrandt</dc:creator>
  <cp:lastModifiedBy>Philippe Stehlik</cp:lastModifiedBy>
  <cp:revision>327</cp:revision>
  <dcterms:created xsi:type="dcterms:W3CDTF">2022-02-20T17:15:20Z</dcterms:created>
  <dcterms:modified xsi:type="dcterms:W3CDTF">2022-08-25T17:37:36Z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6b84135-ab90-4b03-a415-784f8f15a7f1_Enabled">
    <vt:lpwstr>true</vt:lpwstr>
  </property>
  <property fmtid="{D5CDD505-2E9C-101B-9397-08002B2CF9AE}" pid="3" name="MSIP_Label_a6b84135-ab90-4b03-a415-784f8f15a7f1_SetDate">
    <vt:lpwstr>2022-04-25T18:36:53Z</vt:lpwstr>
  </property>
  <property fmtid="{D5CDD505-2E9C-101B-9397-08002B2CF9AE}" pid="4" name="MSIP_Label_a6b84135-ab90-4b03-a415-784f8f15a7f1_Method">
    <vt:lpwstr>Privileged</vt:lpwstr>
  </property>
  <property fmtid="{D5CDD505-2E9C-101B-9397-08002B2CF9AE}" pid="5" name="MSIP_Label_a6b84135-ab90-4b03-a415-784f8f15a7f1_Name">
    <vt:lpwstr>a6b84135-ab90-4b03-a415-784f8f15a7f1</vt:lpwstr>
  </property>
  <property fmtid="{D5CDD505-2E9C-101B-9397-08002B2CF9AE}" pid="6" name="MSIP_Label_a6b84135-ab90-4b03-a415-784f8f15a7f1_SiteId">
    <vt:lpwstr>2882be50-2012-4d88-ac86-544124e120c8</vt:lpwstr>
  </property>
  <property fmtid="{D5CDD505-2E9C-101B-9397-08002B2CF9AE}" pid="7" name="MSIP_Label_a6b84135-ab90-4b03-a415-784f8f15a7f1_ActionId">
    <vt:lpwstr>a5b6f135-8fbf-4d44-8da4-df69828b79d3</vt:lpwstr>
  </property>
  <property fmtid="{D5CDD505-2E9C-101B-9397-08002B2CF9AE}" pid="8" name="MSIP_Label_a6b84135-ab90-4b03-a415-784f8f15a7f1_ContentBits">
    <vt:lpwstr>0</vt:lpwstr>
  </property>
</Properties>
</file>